
<file path=[Content_Types].xml><?xml version="1.0" encoding="utf-8"?>
<Types xmlns="http://schemas.openxmlformats.org/package/2006/content-types">
  <Default Extension="bmp" ContentType="image/bmp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4"/>
  </p:sldMasterIdLst>
  <p:notesMasterIdLst>
    <p:notesMasterId r:id="rId28"/>
  </p:notesMasterIdLst>
  <p:handoutMasterIdLst>
    <p:handoutMasterId r:id="rId29"/>
  </p:handoutMasterIdLst>
  <p:sldIdLst>
    <p:sldId id="263" r:id="rId5"/>
    <p:sldId id="256" r:id="rId6"/>
    <p:sldId id="273" r:id="rId7"/>
    <p:sldId id="264" r:id="rId8"/>
    <p:sldId id="266" r:id="rId9"/>
    <p:sldId id="268" r:id="rId10"/>
    <p:sldId id="267" r:id="rId11"/>
    <p:sldId id="269" r:id="rId12"/>
    <p:sldId id="270" r:id="rId13"/>
    <p:sldId id="271" r:id="rId14"/>
    <p:sldId id="272" r:id="rId15"/>
    <p:sldId id="274" r:id="rId16"/>
    <p:sldId id="278" r:id="rId17"/>
    <p:sldId id="279" r:id="rId18"/>
    <p:sldId id="280" r:id="rId19"/>
    <p:sldId id="281" r:id="rId20"/>
    <p:sldId id="282" r:id="rId21"/>
    <p:sldId id="283" r:id="rId22"/>
    <p:sldId id="259" r:id="rId23"/>
    <p:sldId id="275" r:id="rId24"/>
    <p:sldId id="276" r:id="rId25"/>
    <p:sldId id="277" r:id="rId26"/>
    <p:sldId id="26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8CB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4605" autoAdjust="0"/>
  </p:normalViewPr>
  <p:slideViewPr>
    <p:cSldViewPr snapToGrid="0">
      <p:cViewPr varScale="1">
        <p:scale>
          <a:sx n="83" d="100"/>
          <a:sy n="83" d="100"/>
        </p:scale>
        <p:origin x="59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r-Latn-RS"/>
              <a:t>Upoređivanje merenja senzora DHT11 i Testo 175 T2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0955498931333839E-2"/>
          <c:y val="0.14321428571428574"/>
          <c:w val="0.88589639159826505"/>
          <c:h val="0.650606726484770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Arduino DHT11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  <c:pt idx="11">
                  <c:v>19</c:v>
                </c:pt>
                <c:pt idx="12">
                  <c:v>20</c:v>
                </c:pt>
                <c:pt idx="13">
                  <c:v>21</c:v>
                </c:pt>
                <c:pt idx="14">
                  <c:v>22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15.2</c:v>
                </c:pt>
                <c:pt idx="1">
                  <c:v>16.100000000000001</c:v>
                </c:pt>
                <c:pt idx="2">
                  <c:v>16.899999999999999</c:v>
                </c:pt>
                <c:pt idx="3">
                  <c:v>17.899999999999999</c:v>
                </c:pt>
                <c:pt idx="4">
                  <c:v>18.5</c:v>
                </c:pt>
                <c:pt idx="5">
                  <c:v>20</c:v>
                </c:pt>
                <c:pt idx="6">
                  <c:v>20.7</c:v>
                </c:pt>
                <c:pt idx="7">
                  <c:v>21.1</c:v>
                </c:pt>
                <c:pt idx="8">
                  <c:v>20.8</c:v>
                </c:pt>
                <c:pt idx="9">
                  <c:v>20.100000000000001</c:v>
                </c:pt>
                <c:pt idx="10">
                  <c:v>20</c:v>
                </c:pt>
                <c:pt idx="11">
                  <c:v>20.3</c:v>
                </c:pt>
                <c:pt idx="12">
                  <c:v>20.2</c:v>
                </c:pt>
                <c:pt idx="13">
                  <c:v>18.5</c:v>
                </c:pt>
                <c:pt idx="14">
                  <c:v>17.600000000000001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0B-478A-B762-8500A8E0BC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Testo 175 T2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  <c:pt idx="11">
                  <c:v>19</c:v>
                </c:pt>
                <c:pt idx="12">
                  <c:v>20</c:v>
                </c:pt>
                <c:pt idx="13">
                  <c:v>21</c:v>
                </c:pt>
                <c:pt idx="14">
                  <c:v>22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15.4</c:v>
                </c:pt>
                <c:pt idx="1">
                  <c:v>15.8</c:v>
                </c:pt>
                <c:pt idx="2">
                  <c:v>16.7</c:v>
                </c:pt>
                <c:pt idx="3">
                  <c:v>18.100000000000001</c:v>
                </c:pt>
                <c:pt idx="4">
                  <c:v>18.5</c:v>
                </c:pt>
                <c:pt idx="5">
                  <c:v>20.3</c:v>
                </c:pt>
                <c:pt idx="6">
                  <c:v>21.1</c:v>
                </c:pt>
                <c:pt idx="7">
                  <c:v>21.2</c:v>
                </c:pt>
                <c:pt idx="8">
                  <c:v>20.8</c:v>
                </c:pt>
                <c:pt idx="9">
                  <c:v>20</c:v>
                </c:pt>
                <c:pt idx="10">
                  <c:v>19.8</c:v>
                </c:pt>
                <c:pt idx="11">
                  <c:v>20.5</c:v>
                </c:pt>
                <c:pt idx="12">
                  <c:v>20.100000000000001</c:v>
                </c:pt>
                <c:pt idx="13">
                  <c:v>18.399999999999999</c:v>
                </c:pt>
                <c:pt idx="14">
                  <c:v>17.399999999999999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C0B-478A-B762-8500A8E0BC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68473040"/>
        <c:axId val="1768462640"/>
      </c:lineChart>
      <c:catAx>
        <c:axId val="1768473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Vreme [h]</a:t>
                </a:r>
              </a:p>
            </c:rich>
          </c:tx>
          <c:layout>
            <c:manualLayout>
              <c:xMode val="edge"/>
              <c:yMode val="edge"/>
              <c:x val="0.45612951398316592"/>
              <c:y val="0.864356955380577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8462640"/>
        <c:crosses val="autoZero"/>
        <c:auto val="1"/>
        <c:lblAlgn val="ctr"/>
        <c:lblOffset val="100"/>
        <c:noMultiLvlLbl val="0"/>
      </c:catAx>
      <c:valAx>
        <c:axId val="1768462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sr-Latn-RS"/>
                  <a:t>Temperatura vazduha </a:t>
                </a:r>
                <a:r>
                  <a:rPr lang="en-US"/>
                  <a:t>[</a:t>
                </a:r>
                <a:r>
                  <a:rPr lang="en-GB"/>
                  <a:t>ºC]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8473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Pored senzora,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>
                <a:rot lat="0" lon="0" rev="4200000"/>
              </a:lightRig>
            </a:scene3d>
            <a:sp3d prstMaterial="flat">
              <a:bevelT w="50800" h="63500" prst="riblet"/>
            </a:sp3d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</c:v>
                </c:pt>
                <c:pt idx="1">
                  <c:v>4</c:v>
                </c:pt>
                <c:pt idx="2">
                  <c:v>6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65</c:v>
                </c:pt>
                <c:pt idx="1">
                  <c:v>80</c:v>
                </c:pt>
                <c:pt idx="2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BC-4312-82FD-251DCB0CE5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Na suprotnom kraju saksije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>
                <a:rot lat="0" lon="0" rev="4200000"/>
              </a:lightRig>
            </a:scene3d>
            <a:sp3d prstMaterial="flat">
              <a:bevelT w="50800" h="63500" prst="riblet"/>
            </a:sp3d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</c:v>
                </c:pt>
                <c:pt idx="1">
                  <c:v>4</c:v>
                </c:pt>
                <c:pt idx="2">
                  <c:v>6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8</c:v>
                </c:pt>
                <c:pt idx="1">
                  <c:v>22</c:v>
                </c:pt>
                <c:pt idx="2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BC-4312-82FD-251DCB0CE5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Na sredini saksije</c:v>
                </c:pt>
              </c:strCache>
            </c:strRef>
          </c:tx>
          <c:spPr>
            <a:solidFill>
              <a:srgbClr val="00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>
                <a:rot lat="0" lon="0" rev="4200000"/>
              </a:lightRig>
            </a:scene3d>
            <a:sp3d prstMaterial="flat">
              <a:bevelT w="50800" h="63500" prst="riblet"/>
            </a:sp3d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</c:v>
                </c:pt>
                <c:pt idx="1">
                  <c:v>4</c:v>
                </c:pt>
                <c:pt idx="2">
                  <c:v>6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20</c:v>
                </c:pt>
                <c:pt idx="1">
                  <c:v>50</c:v>
                </c:pt>
                <c:pt idx="2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BC-4312-82FD-251DCB0CE5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659248288"/>
        <c:axId val="1659268256"/>
      </c:barChart>
      <c:catAx>
        <c:axId val="1659248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Vreme trajanja rada vodene pumpe [s]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9268256"/>
        <c:crosses val="autoZero"/>
        <c:auto val="1"/>
        <c:lblAlgn val="ctr"/>
        <c:lblOffset val="100"/>
        <c:noMultiLvlLbl val="0"/>
      </c:catAx>
      <c:valAx>
        <c:axId val="16592682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sr-Latn-RS"/>
                  <a:t>Vlažnost zemljišta </a:t>
                </a:r>
                <a:r>
                  <a:rPr lang="en-US"/>
                  <a:t>[%]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9248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Obična lampa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</c:v>
                </c:pt>
                <c:pt idx="1">
                  <c:v>12</c:v>
                </c:pt>
                <c:pt idx="2">
                  <c:v>17</c:v>
                </c:pt>
                <c:pt idx="3">
                  <c:v>18</c:v>
                </c:pt>
                <c:pt idx="4">
                  <c:v>21</c:v>
                </c:pt>
                <c:pt idx="5">
                  <c:v>18</c:v>
                </c:pt>
                <c:pt idx="6">
                  <c:v>15</c:v>
                </c:pt>
                <c:pt idx="7">
                  <c:v>14</c:v>
                </c:pt>
                <c:pt idx="8">
                  <c:v>17</c:v>
                </c:pt>
                <c:pt idx="9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41-43F8-876B-5D175782CC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Veštačko osvetljenje za biljke</c:v>
                </c:pt>
              </c:strCache>
            </c:strRef>
          </c:tx>
          <c:spPr>
            <a:ln w="34925" cap="rnd">
              <a:solidFill>
                <a:srgbClr val="FFC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51</c:v>
                </c:pt>
                <c:pt idx="1">
                  <c:v>50</c:v>
                </c:pt>
                <c:pt idx="2">
                  <c:v>51</c:v>
                </c:pt>
                <c:pt idx="3">
                  <c:v>51</c:v>
                </c:pt>
                <c:pt idx="4">
                  <c:v>50</c:v>
                </c:pt>
                <c:pt idx="5">
                  <c:v>52</c:v>
                </c:pt>
                <c:pt idx="6">
                  <c:v>50</c:v>
                </c:pt>
                <c:pt idx="7">
                  <c:v>50</c:v>
                </c:pt>
                <c:pt idx="8">
                  <c:v>51</c:v>
                </c:pt>
                <c:pt idx="9">
                  <c:v>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41-43F8-876B-5D175782CC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Sunčeva svetlost</c:v>
                </c:pt>
              </c:strCache>
            </c:strRef>
          </c:tx>
          <c:spPr>
            <a:ln w="34925" cap="rnd">
              <a:solidFill>
                <a:srgbClr val="00FF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85</c:v>
                </c:pt>
                <c:pt idx="1">
                  <c:v>80</c:v>
                </c:pt>
                <c:pt idx="2">
                  <c:v>68</c:v>
                </c:pt>
                <c:pt idx="3">
                  <c:v>81</c:v>
                </c:pt>
                <c:pt idx="4">
                  <c:v>75</c:v>
                </c:pt>
                <c:pt idx="5">
                  <c:v>77</c:v>
                </c:pt>
                <c:pt idx="6">
                  <c:v>69</c:v>
                </c:pt>
                <c:pt idx="7">
                  <c:v>70</c:v>
                </c:pt>
                <c:pt idx="8">
                  <c:v>71</c:v>
                </c:pt>
                <c:pt idx="9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F41-43F8-876B-5D175782CC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4429584"/>
        <c:axId val="174411280"/>
      </c:lineChart>
      <c:catAx>
        <c:axId val="1744295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Redni broj merenja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411280"/>
        <c:crosses val="autoZero"/>
        <c:auto val="1"/>
        <c:lblAlgn val="ctr"/>
        <c:lblOffset val="100"/>
        <c:noMultiLvlLbl val="0"/>
      </c:catAx>
      <c:valAx>
        <c:axId val="17441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sr-Latn-RS"/>
                  <a:t>Jačina svetlosti </a:t>
                </a:r>
                <a:r>
                  <a:rPr lang="en-US"/>
                  <a:t>[%]</a:t>
                </a:r>
                <a:endParaRPr lang="en-GB"/>
              </a:p>
            </c:rich>
          </c:tx>
          <c:layout>
            <c:manualLayout>
              <c:xMode val="edge"/>
              <c:yMode val="edge"/>
              <c:x val="1.8518518518518517E-2"/>
              <c:y val="0.240776777902762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429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</dgm:pt>
    <dgm:pt modelId="{4AF52931-E4CA-4429-AACB-B8747CDB240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sr-Latn-RS" dirty="0"/>
            <a:t>Pametne kuće</a:t>
          </a:r>
          <a:endParaRPr lang="en-US" dirty="0"/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 sz="1400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81BEB84D-9A77-49C6-9301-B3359FCAC75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sr-Latn-RS" dirty="0"/>
            <a:t>Popularizacija uzgoja biljaka</a:t>
          </a:r>
          <a:endParaRPr lang="en-US" dirty="0"/>
        </a:p>
      </dgm:t>
    </dgm:pt>
    <dgm:pt modelId="{AE4D0D43-0332-4F79-8D35-BCD8C10758AE}" type="parTrans" cxnId="{420EF6C4-7321-43BE-A2FC-253606B1E06A}">
      <dgm:prSet/>
      <dgm:spPr/>
      <dgm:t>
        <a:bodyPr/>
        <a:lstStyle/>
        <a:p>
          <a:endParaRPr lang="en-US" sz="1400"/>
        </a:p>
      </dgm:t>
    </dgm:pt>
    <dgm:pt modelId="{5D260F18-25D2-4074-87F1-7E78DDA61C58}" type="sibTrans" cxnId="{420EF6C4-7321-43BE-A2FC-253606B1E06A}">
      <dgm:prSet/>
      <dgm:spPr/>
      <dgm:t>
        <a:bodyPr/>
        <a:lstStyle/>
        <a:p>
          <a:endParaRPr lang="en-US"/>
        </a:p>
      </dgm:t>
    </dgm:pt>
    <dgm:pt modelId="{BFF9359E-E9B1-4B73-BACC-2C7988765B1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sr-Latn-RS" dirty="0"/>
            <a:t>Urbanizacija</a:t>
          </a:r>
          <a:endParaRPr lang="en-US" dirty="0"/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 sz="1400"/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333BA55A-4FB9-4CDB-BE45-5B2839A9588A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4130BD56-E415-4C77-B902-1C7745EECC0A}" type="pres">
      <dgm:prSet presAssocID="{4AF52931-E4CA-4429-AACB-B8747CDB2409}" presName="compNode" presStyleCnt="0"/>
      <dgm:spPr/>
    </dgm:pt>
    <dgm:pt modelId="{9E0B2482-4830-4D46-8929-F9D2DADF178F}" type="pres">
      <dgm:prSet presAssocID="{4AF52931-E4CA-4429-AACB-B8747CDB2409}" presName="bgRect" presStyleLbl="bgShp" presStyleIdx="0" presStyleCnt="3"/>
      <dgm:spPr/>
    </dgm:pt>
    <dgm:pt modelId="{D1AB7B5A-7CB4-433B-BDAD-61D154FBB639}" type="pres">
      <dgm:prSet presAssocID="{4AF52931-E4CA-4429-AACB-B8747CDB24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novation (House With Sparkles) with solid fill"/>
        </a:ext>
      </dgm:extLst>
    </dgm:pt>
    <dgm:pt modelId="{C4986089-54D6-48DE-88C9-751556F2884B}" type="pres">
      <dgm:prSet presAssocID="{4AF52931-E4CA-4429-AACB-B8747CDB2409}" presName="spaceRect" presStyleCnt="0"/>
      <dgm:spPr/>
    </dgm:pt>
    <dgm:pt modelId="{DC3FF7F7-2836-45AE-B06A-2E337C2233AC}" type="pres">
      <dgm:prSet presAssocID="{4AF52931-E4CA-4429-AACB-B8747CDB2409}" presName="parTx" presStyleLbl="revTx" presStyleIdx="0" presStyleCnt="3">
        <dgm:presLayoutVars>
          <dgm:chMax val="0"/>
          <dgm:chPref val="0"/>
        </dgm:presLayoutVars>
      </dgm:prSet>
      <dgm:spPr/>
    </dgm:pt>
    <dgm:pt modelId="{A37F1CBF-8F30-4D65-8129-8B458890C5FF}" type="pres">
      <dgm:prSet presAssocID="{D86AF01C-9CBC-41F8-9354-48CD82BDFDC9}" presName="sibTrans" presStyleCnt="0"/>
      <dgm:spPr/>
    </dgm:pt>
    <dgm:pt modelId="{FCE925AA-5329-46CB-93D2-5C01F58583CE}" type="pres">
      <dgm:prSet presAssocID="{81BEB84D-9A77-49C6-9301-B3359FCAC75F}" presName="compNode" presStyleCnt="0"/>
      <dgm:spPr/>
    </dgm:pt>
    <dgm:pt modelId="{3A0D703B-098B-4E59-8765-DFD90796F008}" type="pres">
      <dgm:prSet presAssocID="{81BEB84D-9A77-49C6-9301-B3359FCAC75F}" presName="bgRect" presStyleLbl="bgShp" presStyleIdx="1" presStyleCnt="3"/>
      <dgm:spPr/>
    </dgm:pt>
    <dgm:pt modelId="{F065CC5F-0D7E-438D-A290-6D28C1B3EDF2}" type="pres">
      <dgm:prSet presAssocID="{81BEB84D-9A77-49C6-9301-B3359FCAC7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FCFDB9D5-350E-4BFF-92DC-C71BD2A82972}" type="pres">
      <dgm:prSet presAssocID="{81BEB84D-9A77-49C6-9301-B3359FCAC75F}" presName="spaceRect" presStyleCnt="0"/>
      <dgm:spPr/>
    </dgm:pt>
    <dgm:pt modelId="{4CBA5ED1-114D-4BE5-A41A-79565ED13248}" type="pres">
      <dgm:prSet presAssocID="{81BEB84D-9A77-49C6-9301-B3359FCAC75F}" presName="parTx" presStyleLbl="revTx" presStyleIdx="1" presStyleCnt="3">
        <dgm:presLayoutVars>
          <dgm:chMax val="0"/>
          <dgm:chPref val="0"/>
        </dgm:presLayoutVars>
      </dgm:prSet>
      <dgm:spPr/>
    </dgm:pt>
    <dgm:pt modelId="{321A91E4-7EA2-4DC4-BAB1-AA394CB05F71}" type="pres">
      <dgm:prSet presAssocID="{5D260F18-25D2-4074-87F1-7E78DDA61C58}" presName="sibTrans" presStyleCnt="0"/>
      <dgm:spPr/>
    </dgm:pt>
    <dgm:pt modelId="{F8B60166-DAD7-43EB-A140-0C239D20F607}" type="pres">
      <dgm:prSet presAssocID="{BFF9359E-E9B1-4B73-BACC-2C7988765B16}" presName="compNode" presStyleCnt="0"/>
      <dgm:spPr/>
    </dgm:pt>
    <dgm:pt modelId="{752F83EC-7F2D-41AA-973E-014FDB46F0D7}" type="pres">
      <dgm:prSet presAssocID="{BFF9359E-E9B1-4B73-BACC-2C7988765B16}" presName="bgRect" presStyleLbl="bgShp" presStyleIdx="2" presStyleCnt="3"/>
      <dgm:spPr/>
    </dgm:pt>
    <dgm:pt modelId="{364BF251-23E8-4976-BDA1-862737AF35BC}" type="pres">
      <dgm:prSet presAssocID="{BFF9359E-E9B1-4B73-BACC-2C7988765B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 with solid fill"/>
        </a:ext>
      </dgm:extLst>
    </dgm:pt>
    <dgm:pt modelId="{DE144953-173A-42D5-AAA7-59C3FDE13693}" type="pres">
      <dgm:prSet presAssocID="{BFF9359E-E9B1-4B73-BACC-2C7988765B16}" presName="spaceRect" presStyleCnt="0"/>
      <dgm:spPr/>
    </dgm:pt>
    <dgm:pt modelId="{34A44A9A-99AA-49EC-92E7-07AA5F4F4AA9}" type="pres">
      <dgm:prSet presAssocID="{BFF9359E-E9B1-4B73-BACC-2C7988765B1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63EE20D-F15A-4699-8713-589FF62B5DDF}" type="presOf" srcId="{4AF52931-E4CA-4429-AACB-B8747CDB2409}" destId="{DC3FF7F7-2836-45AE-B06A-2E337C2233AC}" srcOrd="0" destOrd="0" presId="urn:microsoft.com/office/officeart/2018/2/layout/IconVerticalSolidList"/>
    <dgm:cxn modelId="{4C13BA31-1C1D-4AB6-A184-5A43CF867DD0}" type="presOf" srcId="{BFF9359E-E9B1-4B73-BACC-2C7988765B16}" destId="{34A44A9A-99AA-49EC-92E7-07AA5F4F4AA9}" srcOrd="0" destOrd="0" presId="urn:microsoft.com/office/officeart/2018/2/layout/IconVerticalSolidList"/>
    <dgm:cxn modelId="{516EC545-1971-48B3-978C-4756FCDCCFD9}" srcId="{C7720856-93F0-4CC7-B7FD-2466914A11D4}" destId="{BFF9359E-E9B1-4B73-BACC-2C7988765B16}" srcOrd="2" destOrd="0" parTransId="{6E0A40FA-1B79-4089-8B9A-3BA22865FE4E}" sibTransId="{1CEF1965-C516-4C44-BAE3-2FA3F5116930}"/>
    <dgm:cxn modelId="{90A3AE9C-7EDA-4EDC-9AFA-1A3CBA52AC92}" type="presOf" srcId="{81BEB84D-9A77-49C6-9301-B3359FCAC75F}" destId="{4CBA5ED1-114D-4BE5-A41A-79565ED13248}" srcOrd="0" destOrd="0" presId="urn:microsoft.com/office/officeart/2018/2/layout/IconVerticalSolidList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5D25EDCD-23D4-4BDB-8CF3-68BB138857BA}" type="presOf" srcId="{C7720856-93F0-4CC7-B7FD-2466914A11D4}" destId="{333BA55A-4FB9-4CDB-BE45-5B2839A9588A}" srcOrd="0" destOrd="0" presId="urn:microsoft.com/office/officeart/2018/2/layout/IconVerticalSolidList"/>
    <dgm:cxn modelId="{24215397-9BF3-43BD-8BE6-B67C43C17BB4}" type="presParOf" srcId="{333BA55A-4FB9-4CDB-BE45-5B2839A9588A}" destId="{4130BD56-E415-4C77-B902-1C7745EECC0A}" srcOrd="0" destOrd="0" presId="urn:microsoft.com/office/officeart/2018/2/layout/IconVerticalSolidList"/>
    <dgm:cxn modelId="{71409055-5E4C-45F9-8F81-0404D1F52BB5}" type="presParOf" srcId="{4130BD56-E415-4C77-B902-1C7745EECC0A}" destId="{9E0B2482-4830-4D46-8929-F9D2DADF178F}" srcOrd="0" destOrd="0" presId="urn:microsoft.com/office/officeart/2018/2/layout/IconVerticalSolidList"/>
    <dgm:cxn modelId="{59088EB3-503E-4C06-87B9-605B75AEE17F}" type="presParOf" srcId="{4130BD56-E415-4C77-B902-1C7745EECC0A}" destId="{D1AB7B5A-7CB4-433B-BDAD-61D154FBB639}" srcOrd="1" destOrd="0" presId="urn:microsoft.com/office/officeart/2018/2/layout/IconVerticalSolidList"/>
    <dgm:cxn modelId="{3302F49F-4915-4B99-A65D-72A2843764B2}" type="presParOf" srcId="{4130BD56-E415-4C77-B902-1C7745EECC0A}" destId="{C4986089-54D6-48DE-88C9-751556F2884B}" srcOrd="2" destOrd="0" presId="urn:microsoft.com/office/officeart/2018/2/layout/IconVerticalSolidList"/>
    <dgm:cxn modelId="{C9195B83-D72D-4D2C-9D93-48C5E930AB73}" type="presParOf" srcId="{4130BD56-E415-4C77-B902-1C7745EECC0A}" destId="{DC3FF7F7-2836-45AE-B06A-2E337C2233AC}" srcOrd="3" destOrd="0" presId="urn:microsoft.com/office/officeart/2018/2/layout/IconVerticalSolidList"/>
    <dgm:cxn modelId="{12E7F4E6-680C-435F-9C9C-8A01B6426E1F}" type="presParOf" srcId="{333BA55A-4FB9-4CDB-BE45-5B2839A9588A}" destId="{A37F1CBF-8F30-4D65-8129-8B458890C5FF}" srcOrd="1" destOrd="0" presId="urn:microsoft.com/office/officeart/2018/2/layout/IconVerticalSolidList"/>
    <dgm:cxn modelId="{DCFC8BAB-417F-4BC4-AF07-9DE4C060CDC8}" type="presParOf" srcId="{333BA55A-4FB9-4CDB-BE45-5B2839A9588A}" destId="{FCE925AA-5329-46CB-93D2-5C01F58583CE}" srcOrd="2" destOrd="0" presId="urn:microsoft.com/office/officeart/2018/2/layout/IconVerticalSolidList"/>
    <dgm:cxn modelId="{60575168-BC6B-4CAA-8296-403200EEF3B2}" type="presParOf" srcId="{FCE925AA-5329-46CB-93D2-5C01F58583CE}" destId="{3A0D703B-098B-4E59-8765-DFD90796F008}" srcOrd="0" destOrd="0" presId="urn:microsoft.com/office/officeart/2018/2/layout/IconVerticalSolidList"/>
    <dgm:cxn modelId="{61EC41A3-02C7-4A47-B293-CE1F62322095}" type="presParOf" srcId="{FCE925AA-5329-46CB-93D2-5C01F58583CE}" destId="{F065CC5F-0D7E-438D-A290-6D28C1B3EDF2}" srcOrd="1" destOrd="0" presId="urn:microsoft.com/office/officeart/2018/2/layout/IconVerticalSolidList"/>
    <dgm:cxn modelId="{349689AD-CDE3-4FB9-AFB4-0DCCB109A4B2}" type="presParOf" srcId="{FCE925AA-5329-46CB-93D2-5C01F58583CE}" destId="{FCFDB9D5-350E-4BFF-92DC-C71BD2A82972}" srcOrd="2" destOrd="0" presId="urn:microsoft.com/office/officeart/2018/2/layout/IconVerticalSolidList"/>
    <dgm:cxn modelId="{7CBAFDAF-2BE7-4CB2-A164-F487FC642633}" type="presParOf" srcId="{FCE925AA-5329-46CB-93D2-5C01F58583CE}" destId="{4CBA5ED1-114D-4BE5-A41A-79565ED13248}" srcOrd="3" destOrd="0" presId="urn:microsoft.com/office/officeart/2018/2/layout/IconVerticalSolidList"/>
    <dgm:cxn modelId="{D12283E6-19A0-45B3-8967-F64B9FE7DC2D}" type="presParOf" srcId="{333BA55A-4FB9-4CDB-BE45-5B2839A9588A}" destId="{321A91E4-7EA2-4DC4-BAB1-AA394CB05F71}" srcOrd="3" destOrd="0" presId="urn:microsoft.com/office/officeart/2018/2/layout/IconVerticalSolidList"/>
    <dgm:cxn modelId="{9700BF1A-D71B-4BD8-8926-BA981972F1C9}" type="presParOf" srcId="{333BA55A-4FB9-4CDB-BE45-5B2839A9588A}" destId="{F8B60166-DAD7-43EB-A140-0C239D20F607}" srcOrd="4" destOrd="0" presId="urn:microsoft.com/office/officeart/2018/2/layout/IconVerticalSolidList"/>
    <dgm:cxn modelId="{3CF8F750-F1AA-462D-A9CC-E1F8C399D25E}" type="presParOf" srcId="{F8B60166-DAD7-43EB-A140-0C239D20F607}" destId="{752F83EC-7F2D-41AA-973E-014FDB46F0D7}" srcOrd="0" destOrd="0" presId="urn:microsoft.com/office/officeart/2018/2/layout/IconVerticalSolidList"/>
    <dgm:cxn modelId="{8A4BE552-8543-4EED-B1C0-C8F1048A96F9}" type="presParOf" srcId="{F8B60166-DAD7-43EB-A140-0C239D20F607}" destId="{364BF251-23E8-4976-BDA1-862737AF35BC}" srcOrd="1" destOrd="0" presId="urn:microsoft.com/office/officeart/2018/2/layout/IconVerticalSolidList"/>
    <dgm:cxn modelId="{8DD0108B-32DE-4411-BE1F-7A8E752BCD37}" type="presParOf" srcId="{F8B60166-DAD7-43EB-A140-0C239D20F607}" destId="{DE144953-173A-42D5-AAA7-59C3FDE13693}" srcOrd="2" destOrd="0" presId="urn:microsoft.com/office/officeart/2018/2/layout/IconVerticalSolidList"/>
    <dgm:cxn modelId="{BE3F8C23-CBE9-46C5-94C6-673333475EF7}" type="presParOf" srcId="{F8B60166-DAD7-43EB-A140-0C239D20F607}" destId="{34A44A9A-99AA-49EC-92E7-07AA5F4F4A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555706-FFD5-4B42-AFA6-C44529F1537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C401108-F820-4E60-9AA9-3CE73AA51A86}">
      <dgm:prSet/>
      <dgm:spPr/>
      <dgm:t>
        <a:bodyPr/>
        <a:lstStyle/>
        <a:p>
          <a:r>
            <a:rPr lang="sr-Latn-RS"/>
            <a:t>Android Studio</a:t>
          </a:r>
          <a:endParaRPr lang="en-US"/>
        </a:p>
      </dgm:t>
    </dgm:pt>
    <dgm:pt modelId="{0A632829-93BD-4AC6-909E-EAF55EACC12F}" type="parTrans" cxnId="{A63C0FE7-343A-41AC-B184-91686929366D}">
      <dgm:prSet/>
      <dgm:spPr/>
      <dgm:t>
        <a:bodyPr/>
        <a:lstStyle/>
        <a:p>
          <a:endParaRPr lang="en-US"/>
        </a:p>
      </dgm:t>
    </dgm:pt>
    <dgm:pt modelId="{D98B6FA9-2074-4874-B65B-74D013A362C1}" type="sibTrans" cxnId="{A63C0FE7-343A-41AC-B184-91686929366D}">
      <dgm:prSet/>
      <dgm:spPr/>
      <dgm:t>
        <a:bodyPr/>
        <a:lstStyle/>
        <a:p>
          <a:endParaRPr lang="en-US"/>
        </a:p>
      </dgm:t>
    </dgm:pt>
    <dgm:pt modelId="{D576F6B0-87CD-46DA-9D5B-EC69BFA5CB0A}">
      <dgm:prSet/>
      <dgm:spPr/>
      <dgm:t>
        <a:bodyPr/>
        <a:lstStyle/>
        <a:p>
          <a:r>
            <a:rPr lang="sr-Latn-RS"/>
            <a:t>Kotlin</a:t>
          </a:r>
          <a:endParaRPr lang="en-US"/>
        </a:p>
      </dgm:t>
    </dgm:pt>
    <dgm:pt modelId="{B97EEFA5-DAD7-464A-A96F-66C46EF398D8}" type="parTrans" cxnId="{4849EE62-E2E4-4E13-AA24-9A9CA21BCE1B}">
      <dgm:prSet/>
      <dgm:spPr/>
      <dgm:t>
        <a:bodyPr/>
        <a:lstStyle/>
        <a:p>
          <a:endParaRPr lang="en-US"/>
        </a:p>
      </dgm:t>
    </dgm:pt>
    <dgm:pt modelId="{3F873DBA-0BBA-4D29-B873-4BC9FA5C220D}" type="sibTrans" cxnId="{4849EE62-E2E4-4E13-AA24-9A9CA21BCE1B}">
      <dgm:prSet/>
      <dgm:spPr/>
      <dgm:t>
        <a:bodyPr/>
        <a:lstStyle/>
        <a:p>
          <a:endParaRPr lang="en-US"/>
        </a:p>
      </dgm:t>
    </dgm:pt>
    <dgm:pt modelId="{3AC3A7E9-4676-403E-80B6-030143043A19}">
      <dgm:prSet/>
      <dgm:spPr/>
      <dgm:t>
        <a:bodyPr/>
        <a:lstStyle/>
        <a:p>
          <a:r>
            <a:rPr lang="sr-Latn-RS"/>
            <a:t>Room biblioteka kao sloj apstrakcije između aplikacije i SQLite baze podataka</a:t>
          </a:r>
          <a:endParaRPr lang="en-US"/>
        </a:p>
      </dgm:t>
    </dgm:pt>
    <dgm:pt modelId="{716A5C9B-4E9F-4FF8-BBAA-63242A7EE830}" type="parTrans" cxnId="{CAC0EA8F-5614-481E-9835-94FB1F699680}">
      <dgm:prSet/>
      <dgm:spPr/>
      <dgm:t>
        <a:bodyPr/>
        <a:lstStyle/>
        <a:p>
          <a:endParaRPr lang="en-US"/>
        </a:p>
      </dgm:t>
    </dgm:pt>
    <dgm:pt modelId="{395EE4F2-4EEA-48BE-BA5F-2EEF8E2A95FA}" type="sibTrans" cxnId="{CAC0EA8F-5614-481E-9835-94FB1F699680}">
      <dgm:prSet/>
      <dgm:spPr/>
      <dgm:t>
        <a:bodyPr/>
        <a:lstStyle/>
        <a:p>
          <a:endParaRPr lang="en-US"/>
        </a:p>
      </dgm:t>
    </dgm:pt>
    <dgm:pt modelId="{A212E653-02EA-4576-A11D-D5230164DA53}">
      <dgm:prSet/>
      <dgm:spPr/>
      <dgm:t>
        <a:bodyPr/>
        <a:lstStyle/>
        <a:p>
          <a:r>
            <a:rPr lang="sr-Latn-RS"/>
            <a:t>Lokalna baza podataka</a:t>
          </a:r>
          <a:endParaRPr lang="en-US"/>
        </a:p>
      </dgm:t>
    </dgm:pt>
    <dgm:pt modelId="{0383DF1E-5717-4E46-A4AD-C57D70C337B5}" type="parTrans" cxnId="{6797587A-41D1-4037-8F2E-4CE66E917A28}">
      <dgm:prSet/>
      <dgm:spPr/>
      <dgm:t>
        <a:bodyPr/>
        <a:lstStyle/>
        <a:p>
          <a:endParaRPr lang="en-US"/>
        </a:p>
      </dgm:t>
    </dgm:pt>
    <dgm:pt modelId="{1F6DEAD5-5231-4214-B10D-41F526CDA68D}" type="sibTrans" cxnId="{6797587A-41D1-4037-8F2E-4CE66E917A28}">
      <dgm:prSet/>
      <dgm:spPr/>
      <dgm:t>
        <a:bodyPr/>
        <a:lstStyle/>
        <a:p>
          <a:endParaRPr lang="en-US"/>
        </a:p>
      </dgm:t>
    </dgm:pt>
    <dgm:pt modelId="{247BBC6A-C9CD-4D74-8650-EA9785EE24EC}">
      <dgm:prSet/>
      <dgm:spPr/>
      <dgm:t>
        <a:bodyPr/>
        <a:lstStyle/>
        <a:p>
          <a:r>
            <a:rPr lang="sr-Latn-RS"/>
            <a:t>Razmena podataka preko Bluetooth mrežnog protokola</a:t>
          </a:r>
          <a:endParaRPr lang="en-US"/>
        </a:p>
      </dgm:t>
    </dgm:pt>
    <dgm:pt modelId="{B5EB53CF-4365-4E1C-AB20-4766608FE593}" type="parTrans" cxnId="{F670CD2A-7E78-4633-9E87-C4C9AF6C490A}">
      <dgm:prSet/>
      <dgm:spPr/>
      <dgm:t>
        <a:bodyPr/>
        <a:lstStyle/>
        <a:p>
          <a:endParaRPr lang="en-US"/>
        </a:p>
      </dgm:t>
    </dgm:pt>
    <dgm:pt modelId="{273F0E08-1DFE-47BD-B354-E0233DE88A2A}" type="sibTrans" cxnId="{F670CD2A-7E78-4633-9E87-C4C9AF6C490A}">
      <dgm:prSet/>
      <dgm:spPr/>
      <dgm:t>
        <a:bodyPr/>
        <a:lstStyle/>
        <a:p>
          <a:endParaRPr lang="en-US"/>
        </a:p>
      </dgm:t>
    </dgm:pt>
    <dgm:pt modelId="{24A4EB41-51D0-43D0-8F1B-4F20B4020D4F}" type="pres">
      <dgm:prSet presAssocID="{C7555706-FFD5-4B42-AFA6-C44529F1537E}" presName="vert0" presStyleCnt="0">
        <dgm:presLayoutVars>
          <dgm:dir/>
          <dgm:animOne val="branch"/>
          <dgm:animLvl val="lvl"/>
        </dgm:presLayoutVars>
      </dgm:prSet>
      <dgm:spPr/>
    </dgm:pt>
    <dgm:pt modelId="{CCF0DC8A-707C-43A5-A39E-7C8A76715CFA}" type="pres">
      <dgm:prSet presAssocID="{2C401108-F820-4E60-9AA9-3CE73AA51A86}" presName="thickLine" presStyleLbl="alignNode1" presStyleIdx="0" presStyleCnt="5"/>
      <dgm:spPr/>
    </dgm:pt>
    <dgm:pt modelId="{609B332E-69AA-45C2-83FD-3B9990F4244F}" type="pres">
      <dgm:prSet presAssocID="{2C401108-F820-4E60-9AA9-3CE73AA51A86}" presName="horz1" presStyleCnt="0"/>
      <dgm:spPr/>
    </dgm:pt>
    <dgm:pt modelId="{1599C3B5-3E85-4A22-80A7-4B9A36D0DE7A}" type="pres">
      <dgm:prSet presAssocID="{2C401108-F820-4E60-9AA9-3CE73AA51A86}" presName="tx1" presStyleLbl="revTx" presStyleIdx="0" presStyleCnt="5"/>
      <dgm:spPr/>
    </dgm:pt>
    <dgm:pt modelId="{E404D06B-6ACD-46BC-AFB6-CA19C08039E1}" type="pres">
      <dgm:prSet presAssocID="{2C401108-F820-4E60-9AA9-3CE73AA51A86}" presName="vert1" presStyleCnt="0"/>
      <dgm:spPr/>
    </dgm:pt>
    <dgm:pt modelId="{CA416AA7-F072-4542-8819-3CE376387EE2}" type="pres">
      <dgm:prSet presAssocID="{D576F6B0-87CD-46DA-9D5B-EC69BFA5CB0A}" presName="thickLine" presStyleLbl="alignNode1" presStyleIdx="1" presStyleCnt="5"/>
      <dgm:spPr/>
    </dgm:pt>
    <dgm:pt modelId="{7F827140-3180-48EE-8C70-D8E2A6B9262E}" type="pres">
      <dgm:prSet presAssocID="{D576F6B0-87CD-46DA-9D5B-EC69BFA5CB0A}" presName="horz1" presStyleCnt="0"/>
      <dgm:spPr/>
    </dgm:pt>
    <dgm:pt modelId="{5B05BEDD-DF99-4973-89DC-EC9D96849D1F}" type="pres">
      <dgm:prSet presAssocID="{D576F6B0-87CD-46DA-9D5B-EC69BFA5CB0A}" presName="tx1" presStyleLbl="revTx" presStyleIdx="1" presStyleCnt="5"/>
      <dgm:spPr/>
    </dgm:pt>
    <dgm:pt modelId="{9E780B57-5D6F-4767-A1DC-3524B4321735}" type="pres">
      <dgm:prSet presAssocID="{D576F6B0-87CD-46DA-9D5B-EC69BFA5CB0A}" presName="vert1" presStyleCnt="0"/>
      <dgm:spPr/>
    </dgm:pt>
    <dgm:pt modelId="{E06AC229-0A13-4AED-A29A-FD0B5EA89190}" type="pres">
      <dgm:prSet presAssocID="{3AC3A7E9-4676-403E-80B6-030143043A19}" presName="thickLine" presStyleLbl="alignNode1" presStyleIdx="2" presStyleCnt="5"/>
      <dgm:spPr/>
    </dgm:pt>
    <dgm:pt modelId="{DF21FA6E-FA0D-486B-9E0C-491381BC5442}" type="pres">
      <dgm:prSet presAssocID="{3AC3A7E9-4676-403E-80B6-030143043A19}" presName="horz1" presStyleCnt="0"/>
      <dgm:spPr/>
    </dgm:pt>
    <dgm:pt modelId="{41B38B9D-23E0-46EA-ACB2-0468F0D719EB}" type="pres">
      <dgm:prSet presAssocID="{3AC3A7E9-4676-403E-80B6-030143043A19}" presName="tx1" presStyleLbl="revTx" presStyleIdx="2" presStyleCnt="5"/>
      <dgm:spPr/>
    </dgm:pt>
    <dgm:pt modelId="{3A38521D-8635-41EC-97B3-1ABBB33E2B04}" type="pres">
      <dgm:prSet presAssocID="{3AC3A7E9-4676-403E-80B6-030143043A19}" presName="vert1" presStyleCnt="0"/>
      <dgm:spPr/>
    </dgm:pt>
    <dgm:pt modelId="{924C1575-DEFE-4C5E-96BD-C60DE619FB6D}" type="pres">
      <dgm:prSet presAssocID="{A212E653-02EA-4576-A11D-D5230164DA53}" presName="thickLine" presStyleLbl="alignNode1" presStyleIdx="3" presStyleCnt="5"/>
      <dgm:spPr/>
    </dgm:pt>
    <dgm:pt modelId="{D08FF3E7-F672-455E-8356-8EC93EC6CE64}" type="pres">
      <dgm:prSet presAssocID="{A212E653-02EA-4576-A11D-D5230164DA53}" presName="horz1" presStyleCnt="0"/>
      <dgm:spPr/>
    </dgm:pt>
    <dgm:pt modelId="{1C6B2998-61ED-4928-A0AE-73EFBB793618}" type="pres">
      <dgm:prSet presAssocID="{A212E653-02EA-4576-A11D-D5230164DA53}" presName="tx1" presStyleLbl="revTx" presStyleIdx="3" presStyleCnt="5"/>
      <dgm:spPr/>
    </dgm:pt>
    <dgm:pt modelId="{8D7516A5-97A8-4DD8-8FD1-250785EFD413}" type="pres">
      <dgm:prSet presAssocID="{A212E653-02EA-4576-A11D-D5230164DA53}" presName="vert1" presStyleCnt="0"/>
      <dgm:spPr/>
    </dgm:pt>
    <dgm:pt modelId="{CCD65B31-A048-49F7-8307-755A3B436F7F}" type="pres">
      <dgm:prSet presAssocID="{247BBC6A-C9CD-4D74-8650-EA9785EE24EC}" presName="thickLine" presStyleLbl="alignNode1" presStyleIdx="4" presStyleCnt="5"/>
      <dgm:spPr/>
    </dgm:pt>
    <dgm:pt modelId="{4462111A-42EB-4E1C-AA5E-4C9040EA4283}" type="pres">
      <dgm:prSet presAssocID="{247BBC6A-C9CD-4D74-8650-EA9785EE24EC}" presName="horz1" presStyleCnt="0"/>
      <dgm:spPr/>
    </dgm:pt>
    <dgm:pt modelId="{BCD2A913-7FC8-4C3F-9018-1B0E9FC03540}" type="pres">
      <dgm:prSet presAssocID="{247BBC6A-C9CD-4D74-8650-EA9785EE24EC}" presName="tx1" presStyleLbl="revTx" presStyleIdx="4" presStyleCnt="5"/>
      <dgm:spPr/>
    </dgm:pt>
    <dgm:pt modelId="{54C6C13D-9F17-4D95-9453-45D806FE9E8E}" type="pres">
      <dgm:prSet presAssocID="{247BBC6A-C9CD-4D74-8650-EA9785EE24EC}" presName="vert1" presStyleCnt="0"/>
      <dgm:spPr/>
    </dgm:pt>
  </dgm:ptLst>
  <dgm:cxnLst>
    <dgm:cxn modelId="{F670CD2A-7E78-4633-9E87-C4C9AF6C490A}" srcId="{C7555706-FFD5-4B42-AFA6-C44529F1537E}" destId="{247BBC6A-C9CD-4D74-8650-EA9785EE24EC}" srcOrd="4" destOrd="0" parTransId="{B5EB53CF-4365-4E1C-AB20-4766608FE593}" sibTransId="{273F0E08-1DFE-47BD-B354-E0233DE88A2A}"/>
    <dgm:cxn modelId="{4849EE62-E2E4-4E13-AA24-9A9CA21BCE1B}" srcId="{C7555706-FFD5-4B42-AFA6-C44529F1537E}" destId="{D576F6B0-87CD-46DA-9D5B-EC69BFA5CB0A}" srcOrd="1" destOrd="0" parTransId="{B97EEFA5-DAD7-464A-A96F-66C46EF398D8}" sibTransId="{3F873DBA-0BBA-4D29-B873-4BC9FA5C220D}"/>
    <dgm:cxn modelId="{514D1E57-20E1-421B-A03E-B5CAEF17DD8A}" type="presOf" srcId="{3AC3A7E9-4676-403E-80B6-030143043A19}" destId="{41B38B9D-23E0-46EA-ACB2-0468F0D719EB}" srcOrd="0" destOrd="0" presId="urn:microsoft.com/office/officeart/2008/layout/LinedList"/>
    <dgm:cxn modelId="{6797587A-41D1-4037-8F2E-4CE66E917A28}" srcId="{C7555706-FFD5-4B42-AFA6-C44529F1537E}" destId="{A212E653-02EA-4576-A11D-D5230164DA53}" srcOrd="3" destOrd="0" parTransId="{0383DF1E-5717-4E46-A4AD-C57D70C337B5}" sibTransId="{1F6DEAD5-5231-4214-B10D-41F526CDA68D}"/>
    <dgm:cxn modelId="{CAC0EA8F-5614-481E-9835-94FB1F699680}" srcId="{C7555706-FFD5-4B42-AFA6-C44529F1537E}" destId="{3AC3A7E9-4676-403E-80B6-030143043A19}" srcOrd="2" destOrd="0" parTransId="{716A5C9B-4E9F-4FF8-BBAA-63242A7EE830}" sibTransId="{395EE4F2-4EEA-48BE-BA5F-2EEF8E2A95FA}"/>
    <dgm:cxn modelId="{F442CBAA-6BD1-4276-9577-B299A3D0F72A}" type="presOf" srcId="{C7555706-FFD5-4B42-AFA6-C44529F1537E}" destId="{24A4EB41-51D0-43D0-8F1B-4F20B4020D4F}" srcOrd="0" destOrd="0" presId="urn:microsoft.com/office/officeart/2008/layout/LinedList"/>
    <dgm:cxn modelId="{0B6805CD-F803-484B-8394-3BAB13F63096}" type="presOf" srcId="{A212E653-02EA-4576-A11D-D5230164DA53}" destId="{1C6B2998-61ED-4928-A0AE-73EFBB793618}" srcOrd="0" destOrd="0" presId="urn:microsoft.com/office/officeart/2008/layout/LinedList"/>
    <dgm:cxn modelId="{DB143AE3-FF5D-4187-A156-5CD36ABD0523}" type="presOf" srcId="{D576F6B0-87CD-46DA-9D5B-EC69BFA5CB0A}" destId="{5B05BEDD-DF99-4973-89DC-EC9D96849D1F}" srcOrd="0" destOrd="0" presId="urn:microsoft.com/office/officeart/2008/layout/LinedList"/>
    <dgm:cxn modelId="{A63C0FE7-343A-41AC-B184-91686929366D}" srcId="{C7555706-FFD5-4B42-AFA6-C44529F1537E}" destId="{2C401108-F820-4E60-9AA9-3CE73AA51A86}" srcOrd="0" destOrd="0" parTransId="{0A632829-93BD-4AC6-909E-EAF55EACC12F}" sibTransId="{D98B6FA9-2074-4874-B65B-74D013A362C1}"/>
    <dgm:cxn modelId="{4B570AF9-DBF3-44E6-BCEA-283CA362DA1A}" type="presOf" srcId="{247BBC6A-C9CD-4D74-8650-EA9785EE24EC}" destId="{BCD2A913-7FC8-4C3F-9018-1B0E9FC03540}" srcOrd="0" destOrd="0" presId="urn:microsoft.com/office/officeart/2008/layout/LinedList"/>
    <dgm:cxn modelId="{84785DFB-93BA-43B9-82B1-4A08CC58FEC4}" type="presOf" srcId="{2C401108-F820-4E60-9AA9-3CE73AA51A86}" destId="{1599C3B5-3E85-4A22-80A7-4B9A36D0DE7A}" srcOrd="0" destOrd="0" presId="urn:microsoft.com/office/officeart/2008/layout/LinedList"/>
    <dgm:cxn modelId="{734DA660-A8BB-457D-AE67-631343EFD973}" type="presParOf" srcId="{24A4EB41-51D0-43D0-8F1B-4F20B4020D4F}" destId="{CCF0DC8A-707C-43A5-A39E-7C8A76715CFA}" srcOrd="0" destOrd="0" presId="urn:microsoft.com/office/officeart/2008/layout/LinedList"/>
    <dgm:cxn modelId="{2C7EBB4A-63E8-42F2-BDE9-433F0E335195}" type="presParOf" srcId="{24A4EB41-51D0-43D0-8F1B-4F20B4020D4F}" destId="{609B332E-69AA-45C2-83FD-3B9990F4244F}" srcOrd="1" destOrd="0" presId="urn:microsoft.com/office/officeart/2008/layout/LinedList"/>
    <dgm:cxn modelId="{4C3D7492-0DB9-4742-AC64-4565AED2A31B}" type="presParOf" srcId="{609B332E-69AA-45C2-83FD-3B9990F4244F}" destId="{1599C3B5-3E85-4A22-80A7-4B9A36D0DE7A}" srcOrd="0" destOrd="0" presId="urn:microsoft.com/office/officeart/2008/layout/LinedList"/>
    <dgm:cxn modelId="{0C131440-16F7-4827-8E52-8A1051967C4C}" type="presParOf" srcId="{609B332E-69AA-45C2-83FD-3B9990F4244F}" destId="{E404D06B-6ACD-46BC-AFB6-CA19C08039E1}" srcOrd="1" destOrd="0" presId="urn:microsoft.com/office/officeart/2008/layout/LinedList"/>
    <dgm:cxn modelId="{94DE3030-ABDF-4EF3-A3AF-5684F8BF75E0}" type="presParOf" srcId="{24A4EB41-51D0-43D0-8F1B-4F20B4020D4F}" destId="{CA416AA7-F072-4542-8819-3CE376387EE2}" srcOrd="2" destOrd="0" presId="urn:microsoft.com/office/officeart/2008/layout/LinedList"/>
    <dgm:cxn modelId="{6B12BD2C-7ECE-4479-AF0E-D1468A8FFDEC}" type="presParOf" srcId="{24A4EB41-51D0-43D0-8F1B-4F20B4020D4F}" destId="{7F827140-3180-48EE-8C70-D8E2A6B9262E}" srcOrd="3" destOrd="0" presId="urn:microsoft.com/office/officeart/2008/layout/LinedList"/>
    <dgm:cxn modelId="{FF6F279A-A9AC-4246-870D-694F0F73BBC1}" type="presParOf" srcId="{7F827140-3180-48EE-8C70-D8E2A6B9262E}" destId="{5B05BEDD-DF99-4973-89DC-EC9D96849D1F}" srcOrd="0" destOrd="0" presId="urn:microsoft.com/office/officeart/2008/layout/LinedList"/>
    <dgm:cxn modelId="{DB790E61-A21F-4B78-BB0C-431F5DA50DB5}" type="presParOf" srcId="{7F827140-3180-48EE-8C70-D8E2A6B9262E}" destId="{9E780B57-5D6F-4767-A1DC-3524B4321735}" srcOrd="1" destOrd="0" presId="urn:microsoft.com/office/officeart/2008/layout/LinedList"/>
    <dgm:cxn modelId="{5104C1DB-8EA2-467B-A93F-5A4342079E7F}" type="presParOf" srcId="{24A4EB41-51D0-43D0-8F1B-4F20B4020D4F}" destId="{E06AC229-0A13-4AED-A29A-FD0B5EA89190}" srcOrd="4" destOrd="0" presId="urn:microsoft.com/office/officeart/2008/layout/LinedList"/>
    <dgm:cxn modelId="{9B6827B1-3434-4496-9677-6960FE57E418}" type="presParOf" srcId="{24A4EB41-51D0-43D0-8F1B-4F20B4020D4F}" destId="{DF21FA6E-FA0D-486B-9E0C-491381BC5442}" srcOrd="5" destOrd="0" presId="urn:microsoft.com/office/officeart/2008/layout/LinedList"/>
    <dgm:cxn modelId="{745AF6BD-389B-468D-A9FB-5E08CAF1C3FB}" type="presParOf" srcId="{DF21FA6E-FA0D-486B-9E0C-491381BC5442}" destId="{41B38B9D-23E0-46EA-ACB2-0468F0D719EB}" srcOrd="0" destOrd="0" presId="urn:microsoft.com/office/officeart/2008/layout/LinedList"/>
    <dgm:cxn modelId="{D0AF7F11-7F12-4964-9DF4-01CCACDCE82E}" type="presParOf" srcId="{DF21FA6E-FA0D-486B-9E0C-491381BC5442}" destId="{3A38521D-8635-41EC-97B3-1ABBB33E2B04}" srcOrd="1" destOrd="0" presId="urn:microsoft.com/office/officeart/2008/layout/LinedList"/>
    <dgm:cxn modelId="{940CC3AF-7449-487F-8300-51C28D7FE686}" type="presParOf" srcId="{24A4EB41-51D0-43D0-8F1B-4F20B4020D4F}" destId="{924C1575-DEFE-4C5E-96BD-C60DE619FB6D}" srcOrd="6" destOrd="0" presId="urn:microsoft.com/office/officeart/2008/layout/LinedList"/>
    <dgm:cxn modelId="{4701A186-3C6F-4CD9-A751-E92F31513379}" type="presParOf" srcId="{24A4EB41-51D0-43D0-8F1B-4F20B4020D4F}" destId="{D08FF3E7-F672-455E-8356-8EC93EC6CE64}" srcOrd="7" destOrd="0" presId="urn:microsoft.com/office/officeart/2008/layout/LinedList"/>
    <dgm:cxn modelId="{1F434F79-5CFE-4C0E-87B9-0562A9DFC1DF}" type="presParOf" srcId="{D08FF3E7-F672-455E-8356-8EC93EC6CE64}" destId="{1C6B2998-61ED-4928-A0AE-73EFBB793618}" srcOrd="0" destOrd="0" presId="urn:microsoft.com/office/officeart/2008/layout/LinedList"/>
    <dgm:cxn modelId="{9B28AE83-118B-4214-95F3-6F71066B202B}" type="presParOf" srcId="{D08FF3E7-F672-455E-8356-8EC93EC6CE64}" destId="{8D7516A5-97A8-4DD8-8FD1-250785EFD413}" srcOrd="1" destOrd="0" presId="urn:microsoft.com/office/officeart/2008/layout/LinedList"/>
    <dgm:cxn modelId="{CA9C2BCC-A68A-4488-879C-A4A99D8536B8}" type="presParOf" srcId="{24A4EB41-51D0-43D0-8F1B-4F20B4020D4F}" destId="{CCD65B31-A048-49F7-8307-755A3B436F7F}" srcOrd="8" destOrd="0" presId="urn:microsoft.com/office/officeart/2008/layout/LinedList"/>
    <dgm:cxn modelId="{3AF036F6-6A59-40D6-9F22-65386EAF3FD1}" type="presParOf" srcId="{24A4EB41-51D0-43D0-8F1B-4F20B4020D4F}" destId="{4462111A-42EB-4E1C-AA5E-4C9040EA4283}" srcOrd="9" destOrd="0" presId="urn:microsoft.com/office/officeart/2008/layout/LinedList"/>
    <dgm:cxn modelId="{0D748709-3910-4549-8801-6608F8F7A2BD}" type="presParOf" srcId="{4462111A-42EB-4E1C-AA5E-4C9040EA4283}" destId="{BCD2A913-7FC8-4C3F-9018-1B0E9FC03540}" srcOrd="0" destOrd="0" presId="urn:microsoft.com/office/officeart/2008/layout/LinedList"/>
    <dgm:cxn modelId="{F4BFCA8E-F2D4-42EA-B02F-11861A6B3B35}" type="presParOf" srcId="{4462111A-42EB-4E1C-AA5E-4C9040EA4283}" destId="{54C6C13D-9F17-4D95-9453-45D806FE9E8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B2482-4830-4D46-8929-F9D2DADF178F}">
      <dsp:nvSpPr>
        <dsp:cNvPr id="0" name=""/>
        <dsp:cNvSpPr/>
      </dsp:nvSpPr>
      <dsp:spPr>
        <a:xfrm>
          <a:off x="0" y="479"/>
          <a:ext cx="6747310" cy="11231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B7B5A-7CB4-433B-BDAD-61D154FBB639}">
      <dsp:nvSpPr>
        <dsp:cNvPr id="0" name=""/>
        <dsp:cNvSpPr/>
      </dsp:nvSpPr>
      <dsp:spPr>
        <a:xfrm>
          <a:off x="339747" y="253184"/>
          <a:ext cx="617722" cy="6177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FF7F7-2836-45AE-B06A-2E337C2233AC}">
      <dsp:nvSpPr>
        <dsp:cNvPr id="0" name=""/>
        <dsp:cNvSpPr/>
      </dsp:nvSpPr>
      <dsp:spPr>
        <a:xfrm>
          <a:off x="1297216" y="479"/>
          <a:ext cx="5450093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500" kern="1200" dirty="0"/>
            <a:t>Pametne kuće</a:t>
          </a:r>
          <a:endParaRPr lang="en-US" sz="2500" kern="1200" dirty="0"/>
        </a:p>
      </dsp:txBody>
      <dsp:txXfrm>
        <a:off x="1297216" y="479"/>
        <a:ext cx="5450093" cy="1123131"/>
      </dsp:txXfrm>
    </dsp:sp>
    <dsp:sp modelId="{3A0D703B-098B-4E59-8765-DFD90796F008}">
      <dsp:nvSpPr>
        <dsp:cNvPr id="0" name=""/>
        <dsp:cNvSpPr/>
      </dsp:nvSpPr>
      <dsp:spPr>
        <a:xfrm>
          <a:off x="0" y="1404394"/>
          <a:ext cx="6747310" cy="11231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5CC5F-0D7E-438D-A290-6D28C1B3EDF2}">
      <dsp:nvSpPr>
        <dsp:cNvPr id="0" name=""/>
        <dsp:cNvSpPr/>
      </dsp:nvSpPr>
      <dsp:spPr>
        <a:xfrm>
          <a:off x="339747" y="1657098"/>
          <a:ext cx="617722" cy="6177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A5ED1-114D-4BE5-A41A-79565ED13248}">
      <dsp:nvSpPr>
        <dsp:cNvPr id="0" name=""/>
        <dsp:cNvSpPr/>
      </dsp:nvSpPr>
      <dsp:spPr>
        <a:xfrm>
          <a:off x="1297216" y="1404394"/>
          <a:ext cx="5450093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500" kern="1200" dirty="0"/>
            <a:t>Popularizacija uzgoja biljaka</a:t>
          </a:r>
          <a:endParaRPr lang="en-US" sz="2500" kern="1200" dirty="0"/>
        </a:p>
      </dsp:txBody>
      <dsp:txXfrm>
        <a:off x="1297216" y="1404394"/>
        <a:ext cx="5450093" cy="1123131"/>
      </dsp:txXfrm>
    </dsp:sp>
    <dsp:sp modelId="{752F83EC-7F2D-41AA-973E-014FDB46F0D7}">
      <dsp:nvSpPr>
        <dsp:cNvPr id="0" name=""/>
        <dsp:cNvSpPr/>
      </dsp:nvSpPr>
      <dsp:spPr>
        <a:xfrm>
          <a:off x="0" y="2808308"/>
          <a:ext cx="6747310" cy="11231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BF251-23E8-4976-BDA1-862737AF35BC}">
      <dsp:nvSpPr>
        <dsp:cNvPr id="0" name=""/>
        <dsp:cNvSpPr/>
      </dsp:nvSpPr>
      <dsp:spPr>
        <a:xfrm>
          <a:off x="339747" y="3061013"/>
          <a:ext cx="617722" cy="6177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44A9A-99AA-49EC-92E7-07AA5F4F4AA9}">
      <dsp:nvSpPr>
        <dsp:cNvPr id="0" name=""/>
        <dsp:cNvSpPr/>
      </dsp:nvSpPr>
      <dsp:spPr>
        <a:xfrm>
          <a:off x="1297216" y="2808308"/>
          <a:ext cx="5450093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500" kern="1200" dirty="0"/>
            <a:t>Urbanizacija</a:t>
          </a:r>
          <a:endParaRPr lang="en-US" sz="2500" kern="1200" dirty="0"/>
        </a:p>
      </dsp:txBody>
      <dsp:txXfrm>
        <a:off x="1297216" y="2808308"/>
        <a:ext cx="5450093" cy="11231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F0DC8A-707C-43A5-A39E-7C8A76715CFA}">
      <dsp:nvSpPr>
        <dsp:cNvPr id="0" name=""/>
        <dsp:cNvSpPr/>
      </dsp:nvSpPr>
      <dsp:spPr>
        <a:xfrm>
          <a:off x="0" y="638"/>
          <a:ext cx="590618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9C3B5-3E85-4A22-80A7-4B9A36D0DE7A}">
      <dsp:nvSpPr>
        <dsp:cNvPr id="0" name=""/>
        <dsp:cNvSpPr/>
      </dsp:nvSpPr>
      <dsp:spPr>
        <a:xfrm>
          <a:off x="0" y="638"/>
          <a:ext cx="5906181" cy="1045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200" kern="1200"/>
            <a:t>Android Studio</a:t>
          </a:r>
          <a:endParaRPr lang="en-US" sz="2200" kern="1200"/>
        </a:p>
      </dsp:txBody>
      <dsp:txXfrm>
        <a:off x="0" y="638"/>
        <a:ext cx="5906181" cy="1045888"/>
      </dsp:txXfrm>
    </dsp:sp>
    <dsp:sp modelId="{CA416AA7-F072-4542-8819-3CE376387EE2}">
      <dsp:nvSpPr>
        <dsp:cNvPr id="0" name=""/>
        <dsp:cNvSpPr/>
      </dsp:nvSpPr>
      <dsp:spPr>
        <a:xfrm>
          <a:off x="0" y="1046526"/>
          <a:ext cx="5906181" cy="0"/>
        </a:xfrm>
        <a:prstGeom prst="line">
          <a:avLst/>
        </a:prstGeom>
        <a:solidFill>
          <a:schemeClr val="accent2">
            <a:hueOff val="-220674"/>
            <a:satOff val="1055"/>
            <a:lumOff val="1471"/>
            <a:alphaOff val="0"/>
          </a:schemeClr>
        </a:solidFill>
        <a:ln w="12700" cap="flat" cmpd="sng" algn="ctr">
          <a:solidFill>
            <a:schemeClr val="accent2">
              <a:hueOff val="-220674"/>
              <a:satOff val="1055"/>
              <a:lumOff val="1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5BEDD-DF99-4973-89DC-EC9D96849D1F}">
      <dsp:nvSpPr>
        <dsp:cNvPr id="0" name=""/>
        <dsp:cNvSpPr/>
      </dsp:nvSpPr>
      <dsp:spPr>
        <a:xfrm>
          <a:off x="0" y="1046526"/>
          <a:ext cx="5906181" cy="1045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200" kern="1200"/>
            <a:t>Kotlin</a:t>
          </a:r>
          <a:endParaRPr lang="en-US" sz="2200" kern="1200"/>
        </a:p>
      </dsp:txBody>
      <dsp:txXfrm>
        <a:off x="0" y="1046526"/>
        <a:ext cx="5906181" cy="1045888"/>
      </dsp:txXfrm>
    </dsp:sp>
    <dsp:sp modelId="{E06AC229-0A13-4AED-A29A-FD0B5EA89190}">
      <dsp:nvSpPr>
        <dsp:cNvPr id="0" name=""/>
        <dsp:cNvSpPr/>
      </dsp:nvSpPr>
      <dsp:spPr>
        <a:xfrm>
          <a:off x="0" y="2092414"/>
          <a:ext cx="5906181" cy="0"/>
        </a:xfrm>
        <a:prstGeom prst="line">
          <a:avLst/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 w="12700" cap="flat" cmpd="sng" algn="ctr">
          <a:solidFill>
            <a:schemeClr val="accent2">
              <a:hueOff val="-441348"/>
              <a:satOff val="2109"/>
              <a:lumOff val="2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38B9D-23E0-46EA-ACB2-0468F0D719EB}">
      <dsp:nvSpPr>
        <dsp:cNvPr id="0" name=""/>
        <dsp:cNvSpPr/>
      </dsp:nvSpPr>
      <dsp:spPr>
        <a:xfrm>
          <a:off x="0" y="2092414"/>
          <a:ext cx="5906181" cy="1045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200" kern="1200"/>
            <a:t>Room biblioteka kao sloj apstrakcije između aplikacije i SQLite baze podataka</a:t>
          </a:r>
          <a:endParaRPr lang="en-US" sz="2200" kern="1200"/>
        </a:p>
      </dsp:txBody>
      <dsp:txXfrm>
        <a:off x="0" y="2092414"/>
        <a:ext cx="5906181" cy="1045888"/>
      </dsp:txXfrm>
    </dsp:sp>
    <dsp:sp modelId="{924C1575-DEFE-4C5E-96BD-C60DE619FB6D}">
      <dsp:nvSpPr>
        <dsp:cNvPr id="0" name=""/>
        <dsp:cNvSpPr/>
      </dsp:nvSpPr>
      <dsp:spPr>
        <a:xfrm>
          <a:off x="0" y="3138303"/>
          <a:ext cx="5906181" cy="0"/>
        </a:xfrm>
        <a:prstGeom prst="line">
          <a:avLst/>
        </a:prstGeom>
        <a:solidFill>
          <a:schemeClr val="accent2">
            <a:hueOff val="-662022"/>
            <a:satOff val="3164"/>
            <a:lumOff val="4412"/>
            <a:alphaOff val="0"/>
          </a:schemeClr>
        </a:solidFill>
        <a:ln w="12700" cap="flat" cmpd="sng" algn="ctr">
          <a:solidFill>
            <a:schemeClr val="accent2">
              <a:hueOff val="-662022"/>
              <a:satOff val="3164"/>
              <a:lumOff val="4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B2998-61ED-4928-A0AE-73EFBB793618}">
      <dsp:nvSpPr>
        <dsp:cNvPr id="0" name=""/>
        <dsp:cNvSpPr/>
      </dsp:nvSpPr>
      <dsp:spPr>
        <a:xfrm>
          <a:off x="0" y="3138303"/>
          <a:ext cx="5906181" cy="1045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200" kern="1200"/>
            <a:t>Lokalna baza podataka</a:t>
          </a:r>
          <a:endParaRPr lang="en-US" sz="2200" kern="1200"/>
        </a:p>
      </dsp:txBody>
      <dsp:txXfrm>
        <a:off x="0" y="3138303"/>
        <a:ext cx="5906181" cy="1045888"/>
      </dsp:txXfrm>
    </dsp:sp>
    <dsp:sp modelId="{CCD65B31-A048-49F7-8307-755A3B436F7F}">
      <dsp:nvSpPr>
        <dsp:cNvPr id="0" name=""/>
        <dsp:cNvSpPr/>
      </dsp:nvSpPr>
      <dsp:spPr>
        <a:xfrm>
          <a:off x="0" y="4184191"/>
          <a:ext cx="5906181" cy="0"/>
        </a:xfrm>
        <a:prstGeom prst="line">
          <a:avLst/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2700" cap="flat" cmpd="sng" algn="ctr">
          <a:solidFill>
            <a:schemeClr val="accent2">
              <a:hueOff val="-882696"/>
              <a:satOff val="4218"/>
              <a:lumOff val="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2A913-7FC8-4C3F-9018-1B0E9FC03540}">
      <dsp:nvSpPr>
        <dsp:cNvPr id="0" name=""/>
        <dsp:cNvSpPr/>
      </dsp:nvSpPr>
      <dsp:spPr>
        <a:xfrm>
          <a:off x="0" y="4184191"/>
          <a:ext cx="5906181" cy="1045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200" kern="1200"/>
            <a:t>Razmena podataka preko Bluetooth mrežnog protokola</a:t>
          </a:r>
          <a:endParaRPr lang="en-US" sz="2200" kern="1200"/>
        </a:p>
      </dsp:txBody>
      <dsp:txXfrm>
        <a:off x="0" y="4184191"/>
        <a:ext cx="5906181" cy="1045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F4EA64-D5E8-4450-BC30-7DFC4EBD38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41F71-C740-4CC1-840C-5FB23C8519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963B1-226B-4B24-8975-7DD28730789D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CE577-AAC9-4588-9221-506DA251D4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921CD-9C42-44C5-B535-5F5FA40227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A9CF0-FE85-40E5-A3E4-9D8D4A205B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78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22:46:21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24575,'14'11'0,"-1"-1"0,1-1 0,1 0 0,-1-1 0,2 0 0,-1-1 0,28 8 0,22 4 0,-28-8 0,51 21 0,86 31 0,-129-50 0,0 3 0,-1 1 0,79 45 0,260 183 0,-310-199 0,-2-2 0,104 84 0,-114-84 47,-47-35-329,0 1-1,0 0 1,-1 1-1,20 21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22:46:24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24575,'65'28'0,"2"-3"0,1-3 0,102 18 0,-146-34 0,18 2 0,0 3 0,76 30 0,-57-15 0,-18-8 0,-1 1 0,-1 1 0,-1 3 0,67 49 0,-73-46 0,66 39 0,5 3 0,-50-34 0,-40-26 0,-1 1 0,0 0 0,17 15 0,91 83 0,-102-88 66,32 40-1,-4-2-1561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22:46:28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24575,'1'4'0,"1"-1"0,-1 1 0,1-1 0,0 0 0,0 1 0,0-1 0,1 0 0,-1-1 0,4 5 0,4 5 0,6 12 0,1 0 0,2-1 0,0-1 0,1 0 0,1-2 0,1 0 0,48 32 0,46 20 0,-4 6 0,139 124 0,-229-178 0,0 1 0,-1 1 0,18 31 0,30 37 0,-50-72 0,1 0 0,1-1 0,1-1 0,1 0 0,0-2 0,1-1 0,2-1 0,-1-1 0,44 17 0,-63-30-99,0 0 0,1-1 0,-1 1 0,1-2 0,-1 1 0,1-1 0,0 0 0,-1 0 0,1-1 0,-1 0 0,1 0 0,10-4 0,-16 5 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22:46:49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24575,'6'1'0,"-1"0"0,1 0 0,0 1 0,0 0 0,-1 0 0,1 0 0,9 6 0,18 7 0,-3-7 0,-4-1 0,-1 1 0,36 17 0,22 17 0,-40-11 0,-2-2 0,122 49 0,-154-73 0,-1 0 0,1 1 0,-1 0 0,0 0 0,0 1 0,-1 0 0,0 1 0,8 9 0,-6-6 0,1-1 0,0 1 0,16 11 0,70 36 0,-22-18 0,-37-17 0,-30-20 0,-1 0 0,0 1 0,1 0 0,-2 0 0,1 1 0,-1 0 0,1-1 0,4 8 0,58 57 0,-61-62 0,1 1 0,0-1 0,0 0 0,1-1 0,-1 0 0,1 0 0,11 5 0,-9-5 0,0 0 0,-1 1 0,1 0 0,15 16 0,-18-17 0,-1 0 0,1-1 0,0 0 0,1 0 0,-1-1 0,1 0 0,13 4 0,16 8 0,-28-10 22,-1 1 0,0 0 0,0 0 0,0 0 0,13 17 0,-13-15-396,1 1 0,-1-1-1,20 13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0BE83-1F76-412F-817F-6B87541A62B7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54AA9-D1C5-4A71-8BC1-393246244D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0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428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38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69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77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3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3FCE02C-6EC6-4E09-BC2C-9FDED4DE236E}" type="datetimeFigureOut">
              <a:rPr lang="en-US" dirty="0"/>
              <a:t>9/30/2022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075A7A-4A9A-410F-B848-AB998ACC9419}" type="datetimeFigureOut">
              <a:rPr lang="en-US" dirty="0"/>
              <a:pPr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5F3E88-2D66-4D17-B0FA-EA13CB20B2FF}" type="datetimeFigureOut">
              <a:rPr lang="en-US" dirty="0"/>
              <a:pPr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8F36E1-9596-4E98-8786-4A17C5D29C65}" type="datetimeFigureOut">
              <a:rPr lang="en-US" dirty="0"/>
              <a:pPr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E4D1A55-63BC-4BA2-9538-7DDEADA10621}" type="datetimeFigureOut">
              <a:rPr lang="en-US" dirty="0"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D01ABB-8821-4BF5-97A9-E1A66ACAEAA9}" type="datetimeFigureOut">
              <a:rPr lang="en-US" dirty="0"/>
              <a:pPr/>
              <a:t>9/30/2022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C37B1C-D4A1-4A4F-A470-80868146AFC5}" type="datetimeFigureOut">
              <a:rPr lang="en-US" dirty="0"/>
              <a:pPr/>
              <a:t>9/30/2022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31D1B9-F39E-471E-80A9-595CAA5664AD}" type="datetimeFigureOut">
              <a:rPr lang="en-US" dirty="0"/>
              <a:pPr/>
              <a:t>9/30/2022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FCEABC-E2B9-4606-A74F-CB06AF596887}" type="datetimeFigureOut">
              <a:rPr lang="en-US" dirty="0"/>
              <a:pPr/>
              <a:t>9/30/2022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8850A0-01A3-4F4E-AA52-F716A9BFD4EB}" type="datetimeFigureOut">
              <a:rPr lang="en-US" dirty="0"/>
              <a:pPr/>
              <a:t>9/30/2022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5811CCA-BB49-46C7-A0E2-F42339750F9A}" type="datetimeFigureOut">
              <a:rPr lang="en-US" dirty="0"/>
              <a:t>9/30/2022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17205CAA-4E5A-4223-BD55-C5D2841AC9EF}" type="datetimeFigureOut">
              <a:rPr lang="en-US" dirty="0"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User.sv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customXml" Target="../ink/ink3.xml"/><Relationship Id="rId18" Type="http://schemas.openxmlformats.org/officeDocument/2006/relationships/hyperlink" Target="https://pixabay.com/en/mark-green-tick-symbol-sign-35780/" TargetMode="External"/><Relationship Id="rId3" Type="http://schemas.openxmlformats.org/officeDocument/2006/relationships/hyperlink" Target="https://commons.wikimedia.org/wiki/File:User.svg" TargetMode="External"/><Relationship Id="rId21" Type="http://schemas.openxmlformats.org/officeDocument/2006/relationships/hyperlink" Target="https://freepngimg.com/png/41877-jar-container-image-free-download-png-hq" TargetMode="External"/><Relationship Id="rId7" Type="http://schemas.openxmlformats.org/officeDocument/2006/relationships/image" Target="../media/image21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14.png"/><Relationship Id="rId16" Type="http://schemas.openxmlformats.org/officeDocument/2006/relationships/image" Target="../media/image19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customXml" Target="../ink/ink2.xml"/><Relationship Id="rId5" Type="http://schemas.openxmlformats.org/officeDocument/2006/relationships/image" Target="../media/image20.png"/><Relationship Id="rId15" Type="http://schemas.openxmlformats.org/officeDocument/2006/relationships/customXml" Target="../ink/ink4.xml"/><Relationship Id="rId23" Type="http://schemas.microsoft.com/office/2007/relationships/hdphoto" Target="../media/hdphoto3.wdp"/><Relationship Id="rId10" Type="http://schemas.openxmlformats.org/officeDocument/2006/relationships/image" Target="../media/image160.png"/><Relationship Id="rId19" Type="http://schemas.openxmlformats.org/officeDocument/2006/relationships/image" Target="../media/image23.png"/><Relationship Id="rId4" Type="http://schemas.openxmlformats.org/officeDocument/2006/relationships/image" Target="../media/image19.jpg"/><Relationship Id="rId9" Type="http://schemas.openxmlformats.org/officeDocument/2006/relationships/customXml" Target="../ink/ink1.xml"/><Relationship Id="rId14" Type="http://schemas.openxmlformats.org/officeDocument/2006/relationships/image" Target="../media/image18.png"/><Relationship Id="rId2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lant-leaves-raindrops-green-119591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lant-leaves-raindrops-green-119591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User.sv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mtctutorials.com/free-png-hand-click-for-button-free-download-by-mtc-tutorials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User.sv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mtctutorials.com/free-png-hand-click-for-button-free-download-by-mtc-tutorials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mtctutorials.com/free-png-hand-click-for-button-free-download-by-mtc-tutorial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mtctutorials.com/free-png-hand-click-for-button-free-download-by-mtc-tutorials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5D6631-F74B-410E-B60D-7C97D6D77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00CB1-0412-47A2-BA30-07135C98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AC820A-F7A7-46F3-933A-2CCC7201D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AFCA3D-277C-4C06-BC17-5108F3A70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57DF47-900A-447E-9B61-2B94B7495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4772325-EEFF-4BA8-841C-29A78A2E4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3094C5-7785-41DD-B095-217D26651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3CF66E-289D-4AB8-85D9-C0B9AE18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lose up leaves">
            <a:extLst>
              <a:ext uri="{FF2B5EF4-FFF2-40B4-BE49-F238E27FC236}">
                <a16:creationId xmlns:a16="http://schemas.microsoft.com/office/drawing/2014/main" id="{E9C1CED6-5292-5488-675C-91102F874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3463B-A03A-C776-698F-8BDF55A1B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707" y="2378754"/>
            <a:ext cx="9068586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REALIZACIJA SISTEMA ZA AUTOMATIZOVANO UZGAJANJE BILJAKA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63CE3-A8D6-C78A-B083-A72695829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5702" y="5793888"/>
            <a:ext cx="5384933" cy="457201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sr-Latn-RS" sz="2000" spc="80" dirty="0">
                <a:solidFill>
                  <a:schemeClr val="tx1"/>
                </a:solidFill>
              </a:rPr>
              <a:t>Student: Sonja </a:t>
            </a:r>
            <a:r>
              <a:rPr lang="sr-Latn-RS" sz="2000" spc="80" dirty="0" err="1">
                <a:solidFill>
                  <a:schemeClr val="tx1"/>
                </a:solidFill>
              </a:rPr>
              <a:t>Grubor</a:t>
            </a:r>
            <a:r>
              <a:rPr lang="sr-Latn-RS" sz="2000" spc="80" dirty="0">
                <a:solidFill>
                  <a:schemeClr val="tx1"/>
                </a:solidFill>
              </a:rPr>
              <a:t> 2018/0260</a:t>
            </a:r>
          </a:p>
          <a:p>
            <a:pPr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sr-Latn-RS" sz="2000" spc="80" dirty="0">
                <a:solidFill>
                  <a:schemeClr val="tx1"/>
                </a:solidFill>
              </a:rPr>
              <a:t>Mentor: dr. prof. </a:t>
            </a:r>
            <a:r>
              <a:rPr lang="sr-Latn-RS" sz="2000" spc="80" dirty="0" err="1">
                <a:solidFill>
                  <a:schemeClr val="tx1"/>
                </a:solidFill>
              </a:rPr>
              <a:t>Nadica</a:t>
            </a:r>
            <a:r>
              <a:rPr lang="sr-Latn-RS" sz="2000" spc="80" dirty="0">
                <a:solidFill>
                  <a:schemeClr val="tx1"/>
                </a:solidFill>
              </a:rPr>
              <a:t> Miljković</a:t>
            </a:r>
            <a:endParaRPr lang="en-US" sz="2000" spc="8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7" name="image1.png" descr="Logo  Description automatically generated">
            <a:extLst>
              <a:ext uri="{FF2B5EF4-FFF2-40B4-BE49-F238E27FC236}">
                <a16:creationId xmlns:a16="http://schemas.microsoft.com/office/drawing/2014/main" id="{59CA080C-4337-7CE3-29B4-B84506BB786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349" y="306529"/>
            <a:ext cx="1567330" cy="192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4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90D0-4006-CE88-7DA6-774774A4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Koji je </a:t>
            </a:r>
            <a:r>
              <a:rPr lang="en-GB" dirty="0" err="1"/>
              <a:t>cilj</a:t>
            </a:r>
            <a:r>
              <a:rPr lang="en-GB" dirty="0"/>
              <a:t> </a:t>
            </a:r>
            <a:r>
              <a:rPr lang="en-GB" dirty="0" err="1"/>
              <a:t>diplomskog</a:t>
            </a:r>
            <a:r>
              <a:rPr lang="en-GB" dirty="0"/>
              <a:t> </a:t>
            </a:r>
            <a:r>
              <a:rPr lang="en-GB" dirty="0" err="1"/>
              <a:t>rada</a:t>
            </a:r>
            <a:r>
              <a:rPr lang="en-GB" dirty="0"/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8B3C9C-40F8-7BB9-C716-3AF12EB8109B}"/>
              </a:ext>
            </a:extLst>
          </p:cNvPr>
          <p:cNvGrpSpPr/>
          <p:nvPr/>
        </p:nvGrpSpPr>
        <p:grpSpPr>
          <a:xfrm>
            <a:off x="4065526" y="2014194"/>
            <a:ext cx="4205849" cy="4370236"/>
            <a:chOff x="4250254" y="2014194"/>
            <a:chExt cx="4205849" cy="4370236"/>
          </a:xfrm>
        </p:grpSpPr>
        <p:pic>
          <p:nvPicPr>
            <p:cNvPr id="5" name="Picture 4" descr="&#10;">
              <a:extLst>
                <a:ext uri="{FF2B5EF4-FFF2-40B4-BE49-F238E27FC236}">
                  <a16:creationId xmlns:a16="http://schemas.microsoft.com/office/drawing/2014/main" id="{ABF99C21-B298-ADB2-5B61-FBA7EF477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4250254" y="2014194"/>
              <a:ext cx="3691492" cy="369149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30A44B-BB68-6AB7-D958-2D6286CD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14" r="2314"/>
            <a:stretch/>
          </p:blipFill>
          <p:spPr>
            <a:xfrm rot="980722">
              <a:off x="6975105" y="3303185"/>
              <a:ext cx="1480998" cy="3081245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62677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48148E-6 L -0.25 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90D0-4006-CE88-7DA6-774774A4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Koji je </a:t>
            </a:r>
            <a:r>
              <a:rPr lang="en-GB" dirty="0" err="1"/>
              <a:t>cilj</a:t>
            </a:r>
            <a:r>
              <a:rPr lang="en-GB" dirty="0"/>
              <a:t> </a:t>
            </a:r>
            <a:r>
              <a:rPr lang="en-GB" dirty="0" err="1"/>
              <a:t>diplomskog</a:t>
            </a:r>
            <a:r>
              <a:rPr lang="en-GB" dirty="0"/>
              <a:t> </a:t>
            </a:r>
            <a:r>
              <a:rPr lang="en-GB" dirty="0" err="1"/>
              <a:t>rada</a:t>
            </a:r>
            <a:r>
              <a:rPr lang="en-GB" dirty="0"/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8B3C9C-40F8-7BB9-C716-3AF12EB8109B}"/>
              </a:ext>
            </a:extLst>
          </p:cNvPr>
          <p:cNvGrpSpPr/>
          <p:nvPr/>
        </p:nvGrpSpPr>
        <p:grpSpPr>
          <a:xfrm>
            <a:off x="2158482" y="4068145"/>
            <a:ext cx="2114938" cy="2212575"/>
            <a:chOff x="4250254" y="2014194"/>
            <a:chExt cx="4205849" cy="4370236"/>
          </a:xfrm>
        </p:grpSpPr>
        <p:pic>
          <p:nvPicPr>
            <p:cNvPr id="5" name="Picture 4" descr="&#10;">
              <a:extLst>
                <a:ext uri="{FF2B5EF4-FFF2-40B4-BE49-F238E27FC236}">
                  <a16:creationId xmlns:a16="http://schemas.microsoft.com/office/drawing/2014/main" id="{ABF99C21-B298-ADB2-5B61-FBA7EF477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4250254" y="2014194"/>
              <a:ext cx="3691492" cy="369149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30A44B-BB68-6AB7-D958-2D6286CD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14" r="2314"/>
            <a:stretch/>
          </p:blipFill>
          <p:spPr>
            <a:xfrm rot="980722">
              <a:off x="6975105" y="3303185"/>
              <a:ext cx="1480998" cy="3081245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BDB36F-0F85-B093-DA42-EE334FD237CB}"/>
              </a:ext>
            </a:extLst>
          </p:cNvPr>
          <p:cNvGrpSpPr/>
          <p:nvPr/>
        </p:nvGrpSpPr>
        <p:grpSpPr>
          <a:xfrm>
            <a:off x="4477881" y="1328394"/>
            <a:ext cx="3495531" cy="2631524"/>
            <a:chOff x="4477881" y="1328394"/>
            <a:chExt cx="3495531" cy="2631524"/>
          </a:xfrm>
        </p:grpSpPr>
        <p:pic>
          <p:nvPicPr>
            <p:cNvPr id="9" name="Picture 8" descr="A close-up of a computer chip&#10;&#10;Description automatically generated with medium confidence">
              <a:extLst>
                <a:ext uri="{FF2B5EF4-FFF2-40B4-BE49-F238E27FC236}">
                  <a16:creationId xmlns:a16="http://schemas.microsoft.com/office/drawing/2014/main" id="{D4FD1313-18D4-8A97-0097-D491C3D21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77881" y="1328394"/>
              <a:ext cx="2338537" cy="2338537"/>
            </a:xfrm>
            <a:prstGeom prst="rect">
              <a:avLst/>
            </a:prstGeom>
          </p:spPr>
        </p:pic>
        <p:pic>
          <p:nvPicPr>
            <p:cNvPr id="11" name="Picture 10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7D99665E-D80B-1D28-902A-6A4142E99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15" b="89943" l="7072" r="89958">
                          <a14:foregroundMark x1="7072" y1="73229" x2="10750" y2="76912"/>
                          <a14:foregroundMark x1="68317" y1="24929" x2="74965" y2="18414"/>
                          <a14:foregroundMark x1="74965" y1="18414" x2="72702" y2="21530"/>
                          <a14:foregroundMark x1="79915" y1="20680" x2="74823" y2="25779"/>
                          <a14:foregroundMark x1="74823" y1="25779" x2="74823" y2="25779"/>
                          <a14:foregroundMark x1="85856" y1="21955" x2="78218" y2="27054"/>
                          <a14:foregroundMark x1="78218" y1="27054" x2="78784" y2="28187"/>
                          <a14:foregroundMark x1="89109" y1="24363" x2="84724" y2="27620"/>
                          <a14:foregroundMark x1="60113" y1="21955" x2="66054" y2="14164"/>
                          <a14:foregroundMark x1="66054" y1="14164" x2="60820" y2="188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252449" flipH="1">
              <a:off x="6463274" y="2451916"/>
              <a:ext cx="1510138" cy="150800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443A922-7F07-4888-47CD-286F87FF8BC0}"/>
                    </a:ext>
                  </a:extLst>
                </p14:cNvPr>
                <p14:cNvContentPartPr/>
                <p14:nvPr/>
              </p14:nvContentPartPr>
              <p14:xfrm>
                <a:off x="5979063" y="2684136"/>
                <a:ext cx="581760" cy="320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443A922-7F07-4888-47CD-286F87FF8BC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70063" y="2675136"/>
                  <a:ext cx="5994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5E8D702-75C8-95ED-9CD1-D60F9F77A556}"/>
                    </a:ext>
                  </a:extLst>
                </p14:cNvPr>
                <p14:cNvContentPartPr/>
                <p14:nvPr/>
              </p14:nvContentPartPr>
              <p14:xfrm>
                <a:off x="6040983" y="2643816"/>
                <a:ext cx="555120" cy="304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5E8D702-75C8-95ED-9CD1-D60F9F77A55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32343" y="2634816"/>
                  <a:ext cx="5727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EA2FCD9-122C-4F5A-C9FA-D9CC181E0FCE}"/>
                    </a:ext>
                  </a:extLst>
                </p14:cNvPr>
                <p14:cNvContentPartPr/>
                <p14:nvPr/>
              </p14:nvContentPartPr>
              <p14:xfrm>
                <a:off x="6227103" y="2460936"/>
                <a:ext cx="452880" cy="376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EA2FCD9-122C-4F5A-C9FA-D9CC181E0F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18103" y="2451936"/>
                  <a:ext cx="4705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EB908BF-F735-E4B1-A637-CCCC30DC99A6}"/>
                    </a:ext>
                  </a:extLst>
                </p14:cNvPr>
                <p14:cNvContentPartPr/>
                <p14:nvPr/>
              </p14:nvContentPartPr>
              <p14:xfrm>
                <a:off x="6127743" y="2566416"/>
                <a:ext cx="509760" cy="321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EB908BF-F735-E4B1-A637-CCCC30DC99A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19103" y="2557416"/>
                  <a:ext cx="527400" cy="338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Arc 21">
            <a:extLst>
              <a:ext uri="{FF2B5EF4-FFF2-40B4-BE49-F238E27FC236}">
                <a16:creationId xmlns:a16="http://schemas.microsoft.com/office/drawing/2014/main" id="{D9435A4E-17DD-ABCD-7C01-BB52B52739AA}"/>
              </a:ext>
            </a:extLst>
          </p:cNvPr>
          <p:cNvSpPr/>
          <p:nvPr/>
        </p:nvSpPr>
        <p:spPr>
          <a:xfrm>
            <a:off x="4238351" y="4647470"/>
            <a:ext cx="702639" cy="495300"/>
          </a:xfrm>
          <a:prstGeom prst="arc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ABD840D1-10AE-ABEA-360A-61C0582886CA}"/>
              </a:ext>
            </a:extLst>
          </p:cNvPr>
          <p:cNvSpPr/>
          <p:nvPr/>
        </p:nvSpPr>
        <p:spPr>
          <a:xfrm>
            <a:off x="4132610" y="4465765"/>
            <a:ext cx="1153651" cy="85871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F351C52F-831D-832B-D9E8-D9CE78D0D5D3}"/>
              </a:ext>
            </a:extLst>
          </p:cNvPr>
          <p:cNvSpPr/>
          <p:nvPr/>
        </p:nvSpPr>
        <p:spPr>
          <a:xfrm>
            <a:off x="3908751" y="4166763"/>
            <a:ext cx="1856290" cy="1554119"/>
          </a:xfrm>
          <a:prstGeom prst="arc">
            <a:avLst>
              <a:gd name="adj1" fmla="val 16200000"/>
              <a:gd name="adj2" fmla="val 2087238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B8C0405F-5B7E-717D-3B30-41F8B45DBF01}"/>
              </a:ext>
            </a:extLst>
          </p:cNvPr>
          <p:cNvSpPr/>
          <p:nvPr/>
        </p:nvSpPr>
        <p:spPr>
          <a:xfrm>
            <a:off x="3889988" y="3848636"/>
            <a:ext cx="2246752" cy="1735824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BA28CCE9-E349-77F1-03E7-D9C6347E3152}"/>
              </a:ext>
            </a:extLst>
          </p:cNvPr>
          <p:cNvSpPr/>
          <p:nvPr/>
        </p:nvSpPr>
        <p:spPr>
          <a:xfrm>
            <a:off x="3619055" y="3580748"/>
            <a:ext cx="3105424" cy="2133444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E79CF5-87AB-F0B7-9CCA-89EE95E502B0}"/>
              </a:ext>
            </a:extLst>
          </p:cNvPr>
          <p:cNvGrpSpPr/>
          <p:nvPr/>
        </p:nvGrpSpPr>
        <p:grpSpPr>
          <a:xfrm>
            <a:off x="6695429" y="3580748"/>
            <a:ext cx="1700274" cy="388372"/>
            <a:chOff x="7311693" y="4397640"/>
            <a:chExt cx="1700274" cy="388372"/>
          </a:xfrm>
        </p:grpSpPr>
        <p:pic>
          <p:nvPicPr>
            <p:cNvPr id="29" name="Picture 28" descr="Shape&#10;&#10;Description automatically generated">
              <a:extLst>
                <a:ext uri="{FF2B5EF4-FFF2-40B4-BE49-F238E27FC236}">
                  <a16:creationId xmlns:a16="http://schemas.microsoft.com/office/drawing/2014/main" id="{1785F6AD-1153-65B7-C8BC-F8F4909B9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548007" y="4438525"/>
              <a:ext cx="463960" cy="34748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7DB3C5-8352-1131-03B4-F8D3FA86A82A}"/>
                </a:ext>
              </a:extLst>
            </p:cNvPr>
            <p:cNvSpPr txBox="1"/>
            <p:nvPr/>
          </p:nvSpPr>
          <p:spPr>
            <a:xfrm>
              <a:off x="7311693" y="4397640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>
                  <a:solidFill>
                    <a:srgbClr val="00FF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Povezano</a:t>
              </a:r>
              <a:endParaRPr lang="en-GB" dirty="0">
                <a:solidFill>
                  <a:srgbClr val="00FF00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AF868E6-AE96-1A2D-9945-EB92A05E9D2A}"/>
              </a:ext>
            </a:extLst>
          </p:cNvPr>
          <p:cNvGrpSpPr/>
          <p:nvPr/>
        </p:nvGrpSpPr>
        <p:grpSpPr>
          <a:xfrm>
            <a:off x="6633117" y="1456944"/>
            <a:ext cx="2616417" cy="862265"/>
            <a:chOff x="6679983" y="1543051"/>
            <a:chExt cx="2616417" cy="86226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C22A87-47CE-C33F-5B0C-5CB41DC312F7}"/>
                </a:ext>
              </a:extLst>
            </p:cNvPr>
            <p:cNvSpPr txBox="1"/>
            <p:nvPr/>
          </p:nvSpPr>
          <p:spPr>
            <a:xfrm flipH="1">
              <a:off x="7072353" y="2035984"/>
              <a:ext cx="1428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Latn-RS" dirty="0"/>
                <a:t>hardver</a:t>
              </a:r>
              <a:endParaRPr lang="en-GB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E29DAE0-A18C-D3E8-63FB-54BBE16BFB96}"/>
                </a:ext>
              </a:extLst>
            </p:cNvPr>
            <p:cNvCxnSpPr>
              <a:endCxn id="43" idx="3"/>
            </p:cNvCxnSpPr>
            <p:nvPr/>
          </p:nvCxnSpPr>
          <p:spPr>
            <a:xfrm flipV="1">
              <a:off x="6679983" y="2220650"/>
              <a:ext cx="392370" cy="9520"/>
            </a:xfrm>
            <a:prstGeom prst="straightConnector1">
              <a:avLst/>
            </a:prstGeom>
            <a:ln>
              <a:solidFill>
                <a:srgbClr val="DFD8C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6CD501D-4EDF-0F70-D095-FEB7EF30CFAE}"/>
                </a:ext>
              </a:extLst>
            </p:cNvPr>
            <p:cNvSpPr/>
            <p:nvPr/>
          </p:nvSpPr>
          <p:spPr>
            <a:xfrm>
              <a:off x="8501103" y="1543051"/>
              <a:ext cx="795297" cy="358198"/>
            </a:xfrm>
            <a:custGeom>
              <a:avLst/>
              <a:gdLst>
                <a:gd name="connsiteX0" fmla="*/ 981075 w 981075"/>
                <a:gd name="connsiteY0" fmla="*/ 247650 h 571573"/>
                <a:gd name="connsiteX1" fmla="*/ 962025 w 981075"/>
                <a:gd name="connsiteY1" fmla="*/ 200025 h 571573"/>
                <a:gd name="connsiteX2" fmla="*/ 933450 w 981075"/>
                <a:gd name="connsiteY2" fmla="*/ 161925 h 571573"/>
                <a:gd name="connsiteX3" fmla="*/ 847725 w 981075"/>
                <a:gd name="connsiteY3" fmla="*/ 66675 h 571573"/>
                <a:gd name="connsiteX4" fmla="*/ 809625 w 981075"/>
                <a:gd name="connsiteY4" fmla="*/ 38100 h 571573"/>
                <a:gd name="connsiteX5" fmla="*/ 752475 w 981075"/>
                <a:gd name="connsiteY5" fmla="*/ 0 h 571573"/>
                <a:gd name="connsiteX6" fmla="*/ 571500 w 981075"/>
                <a:gd name="connsiteY6" fmla="*/ 47625 h 571573"/>
                <a:gd name="connsiteX7" fmla="*/ 533400 w 981075"/>
                <a:gd name="connsiteY7" fmla="*/ 85725 h 571573"/>
                <a:gd name="connsiteX8" fmla="*/ 514350 w 981075"/>
                <a:gd name="connsiteY8" fmla="*/ 123825 h 571573"/>
                <a:gd name="connsiteX9" fmla="*/ 485775 w 981075"/>
                <a:gd name="connsiteY9" fmla="*/ 161925 h 571573"/>
                <a:gd name="connsiteX10" fmla="*/ 447675 w 981075"/>
                <a:gd name="connsiteY10" fmla="*/ 219075 h 571573"/>
                <a:gd name="connsiteX11" fmla="*/ 390525 w 981075"/>
                <a:gd name="connsiteY11" fmla="*/ 304800 h 571573"/>
                <a:gd name="connsiteX12" fmla="*/ 352425 w 981075"/>
                <a:gd name="connsiteY12" fmla="*/ 390525 h 571573"/>
                <a:gd name="connsiteX13" fmla="*/ 323850 w 981075"/>
                <a:gd name="connsiteY13" fmla="*/ 400050 h 571573"/>
                <a:gd name="connsiteX14" fmla="*/ 285750 w 981075"/>
                <a:gd name="connsiteY14" fmla="*/ 419100 h 571573"/>
                <a:gd name="connsiteX15" fmla="*/ 228600 w 981075"/>
                <a:gd name="connsiteY15" fmla="*/ 447675 h 571573"/>
                <a:gd name="connsiteX16" fmla="*/ 209550 w 981075"/>
                <a:gd name="connsiteY16" fmla="*/ 476250 h 571573"/>
                <a:gd name="connsiteX17" fmla="*/ 133350 w 981075"/>
                <a:gd name="connsiteY17" fmla="*/ 514350 h 571573"/>
                <a:gd name="connsiteX18" fmla="*/ 95250 w 981075"/>
                <a:gd name="connsiteY18" fmla="*/ 533400 h 571573"/>
                <a:gd name="connsiteX19" fmla="*/ 57150 w 981075"/>
                <a:gd name="connsiteY19" fmla="*/ 561975 h 571573"/>
                <a:gd name="connsiteX20" fmla="*/ 0 w 981075"/>
                <a:gd name="connsiteY20" fmla="*/ 571500 h 57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1075" h="571573">
                  <a:moveTo>
                    <a:pt x="981075" y="247650"/>
                  </a:moveTo>
                  <a:cubicBezTo>
                    <a:pt x="974725" y="231775"/>
                    <a:pt x="970328" y="214971"/>
                    <a:pt x="962025" y="200025"/>
                  </a:cubicBezTo>
                  <a:cubicBezTo>
                    <a:pt x="954315" y="186148"/>
                    <a:pt x="942677" y="174843"/>
                    <a:pt x="933450" y="161925"/>
                  </a:cubicBezTo>
                  <a:cubicBezTo>
                    <a:pt x="901826" y="117652"/>
                    <a:pt x="909148" y="112743"/>
                    <a:pt x="847725" y="66675"/>
                  </a:cubicBezTo>
                  <a:cubicBezTo>
                    <a:pt x="835025" y="57150"/>
                    <a:pt x="821678" y="48431"/>
                    <a:pt x="809625" y="38100"/>
                  </a:cubicBezTo>
                  <a:cubicBezTo>
                    <a:pt x="764221" y="-818"/>
                    <a:pt x="801081" y="16202"/>
                    <a:pt x="752475" y="0"/>
                  </a:cubicBezTo>
                  <a:cubicBezTo>
                    <a:pt x="590335" y="40535"/>
                    <a:pt x="649751" y="21541"/>
                    <a:pt x="571500" y="47625"/>
                  </a:cubicBezTo>
                  <a:cubicBezTo>
                    <a:pt x="558800" y="60325"/>
                    <a:pt x="544176" y="71357"/>
                    <a:pt x="533400" y="85725"/>
                  </a:cubicBezTo>
                  <a:cubicBezTo>
                    <a:pt x="524881" y="97084"/>
                    <a:pt x="521875" y="111784"/>
                    <a:pt x="514350" y="123825"/>
                  </a:cubicBezTo>
                  <a:cubicBezTo>
                    <a:pt x="505936" y="137287"/>
                    <a:pt x="495300" y="149225"/>
                    <a:pt x="485775" y="161925"/>
                  </a:cubicBezTo>
                  <a:cubicBezTo>
                    <a:pt x="469573" y="210531"/>
                    <a:pt x="486593" y="173671"/>
                    <a:pt x="447675" y="219075"/>
                  </a:cubicBezTo>
                  <a:cubicBezTo>
                    <a:pt x="428531" y="241409"/>
                    <a:pt x="403315" y="279220"/>
                    <a:pt x="390525" y="304800"/>
                  </a:cubicBezTo>
                  <a:cubicBezTo>
                    <a:pt x="386187" y="313477"/>
                    <a:pt x="362525" y="380425"/>
                    <a:pt x="352425" y="390525"/>
                  </a:cubicBezTo>
                  <a:cubicBezTo>
                    <a:pt x="345325" y="397625"/>
                    <a:pt x="333078" y="396095"/>
                    <a:pt x="323850" y="400050"/>
                  </a:cubicBezTo>
                  <a:cubicBezTo>
                    <a:pt x="310799" y="405643"/>
                    <a:pt x="298801" y="413507"/>
                    <a:pt x="285750" y="419100"/>
                  </a:cubicBezTo>
                  <a:cubicBezTo>
                    <a:pt x="230541" y="442761"/>
                    <a:pt x="283514" y="411066"/>
                    <a:pt x="228600" y="447675"/>
                  </a:cubicBezTo>
                  <a:cubicBezTo>
                    <a:pt x="222250" y="457200"/>
                    <a:pt x="217645" y="468155"/>
                    <a:pt x="209550" y="476250"/>
                  </a:cubicBezTo>
                  <a:cubicBezTo>
                    <a:pt x="189309" y="496491"/>
                    <a:pt x="157908" y="503435"/>
                    <a:pt x="133350" y="514350"/>
                  </a:cubicBezTo>
                  <a:cubicBezTo>
                    <a:pt x="120375" y="520117"/>
                    <a:pt x="107291" y="525875"/>
                    <a:pt x="95250" y="533400"/>
                  </a:cubicBezTo>
                  <a:cubicBezTo>
                    <a:pt x="81788" y="541814"/>
                    <a:pt x="71349" y="554875"/>
                    <a:pt x="57150" y="561975"/>
                  </a:cubicBezTo>
                  <a:cubicBezTo>
                    <a:pt x="35020" y="573040"/>
                    <a:pt x="21406" y="571500"/>
                    <a:pt x="0" y="571500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2851871-0A40-0EE3-1E20-879A0AC215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9488" y="1885011"/>
              <a:ext cx="537539" cy="258366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1185D4F-3C40-09A5-7D07-71191885449A}"/>
              </a:ext>
            </a:extLst>
          </p:cNvPr>
          <p:cNvGrpSpPr/>
          <p:nvPr/>
        </p:nvGrpSpPr>
        <p:grpSpPr>
          <a:xfrm>
            <a:off x="7931743" y="1328394"/>
            <a:ext cx="3757305" cy="4869501"/>
            <a:chOff x="7979521" y="1366113"/>
            <a:chExt cx="3757305" cy="4869501"/>
          </a:xfrm>
        </p:grpSpPr>
        <p:pic>
          <p:nvPicPr>
            <p:cNvPr id="33" name="Picture 32" descr="A plant in a pot&#10;&#10;Description automatically generated with medium confidence">
              <a:extLst>
                <a:ext uri="{FF2B5EF4-FFF2-40B4-BE49-F238E27FC236}">
                  <a16:creationId xmlns:a16="http://schemas.microsoft.com/office/drawing/2014/main" id="{F7B0CC22-9EE4-574F-2EA7-0E6FB3F21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518958" y="4017746"/>
              <a:ext cx="2217868" cy="2217868"/>
            </a:xfrm>
            <a:prstGeom prst="rect">
              <a:avLst/>
            </a:prstGeom>
          </p:spPr>
        </p:pic>
        <p:pic>
          <p:nvPicPr>
            <p:cNvPr id="38" name="Picture 37" descr="A picture containing cup, vessel, jar, dark&#10;&#10;Description automatically generated">
              <a:extLst>
                <a:ext uri="{FF2B5EF4-FFF2-40B4-BE49-F238E27FC236}">
                  <a16:creationId xmlns:a16="http://schemas.microsoft.com/office/drawing/2014/main" id="{59C226B9-9F56-71EB-DC93-3A1C28F6F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837473B0-CC2E-450A-ABE3-18F120FF3D39}">
                  <a1611:picAttrSrcUrl xmlns:a1611="http://schemas.microsoft.com/office/drawing/2016/11/main" r:id="rId21"/>
                </a:ext>
              </a:extLst>
            </a:blip>
            <a:stretch>
              <a:fillRect/>
            </a:stretch>
          </p:blipFill>
          <p:spPr>
            <a:xfrm>
              <a:off x="7979521" y="1366113"/>
              <a:ext cx="3299154" cy="24978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D753C89-4FAD-4E77-D715-F3B1A1A26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8056" r="90000">
                          <a14:foregroundMark x1="8472" y1="54167" x2="9444" y2="61389"/>
                          <a14:foregroundMark x1="9444" y1="61389" x2="9444" y2="52500"/>
                          <a14:foregroundMark x1="9444" y1="52500" x2="10000" y2="59722"/>
                          <a14:foregroundMark x1="10000" y1="59722" x2="8056" y2="48889"/>
                          <a14:foregroundMark x1="8056" y1="48889" x2="10694" y2="601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863048">
              <a:off x="8853086" y="1836129"/>
              <a:ext cx="1420318" cy="1420318"/>
            </a:xfrm>
            <a:prstGeom prst="rect">
              <a:avLst/>
            </a:prstGeom>
          </p:spPr>
        </p:pic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30FA69E-0428-AC59-1248-80C250AB8925}"/>
                </a:ext>
              </a:extLst>
            </p:cNvPr>
            <p:cNvSpPr/>
            <p:nvPr/>
          </p:nvSpPr>
          <p:spPr>
            <a:xfrm>
              <a:off x="9203880" y="1591676"/>
              <a:ext cx="1609725" cy="3886200"/>
            </a:xfrm>
            <a:custGeom>
              <a:avLst/>
              <a:gdLst>
                <a:gd name="connsiteX0" fmla="*/ 0 w 1609725"/>
                <a:gd name="connsiteY0" fmla="*/ 1362075 h 3886200"/>
                <a:gd name="connsiteX1" fmla="*/ 19050 w 1609725"/>
                <a:gd name="connsiteY1" fmla="*/ 885825 h 3886200"/>
                <a:gd name="connsiteX2" fmla="*/ 47625 w 1609725"/>
                <a:gd name="connsiteY2" fmla="*/ 800100 h 3886200"/>
                <a:gd name="connsiteX3" fmla="*/ 66675 w 1609725"/>
                <a:gd name="connsiteY3" fmla="*/ 695325 h 3886200"/>
                <a:gd name="connsiteX4" fmla="*/ 76200 w 1609725"/>
                <a:gd name="connsiteY4" fmla="*/ 666750 h 3886200"/>
                <a:gd name="connsiteX5" fmla="*/ 85725 w 1609725"/>
                <a:gd name="connsiteY5" fmla="*/ 619125 h 3886200"/>
                <a:gd name="connsiteX6" fmla="*/ 171450 w 1609725"/>
                <a:gd name="connsiteY6" fmla="*/ 400050 h 3886200"/>
                <a:gd name="connsiteX7" fmla="*/ 247650 w 1609725"/>
                <a:gd name="connsiteY7" fmla="*/ 257175 h 3886200"/>
                <a:gd name="connsiteX8" fmla="*/ 304800 w 1609725"/>
                <a:gd name="connsiteY8" fmla="*/ 180975 h 3886200"/>
                <a:gd name="connsiteX9" fmla="*/ 552450 w 1609725"/>
                <a:gd name="connsiteY9" fmla="*/ 28575 h 3886200"/>
                <a:gd name="connsiteX10" fmla="*/ 733425 w 1609725"/>
                <a:gd name="connsiteY10" fmla="*/ 0 h 3886200"/>
                <a:gd name="connsiteX11" fmla="*/ 1057275 w 1609725"/>
                <a:gd name="connsiteY11" fmla="*/ 9525 h 3886200"/>
                <a:gd name="connsiteX12" fmla="*/ 1152525 w 1609725"/>
                <a:gd name="connsiteY12" fmla="*/ 19050 h 3886200"/>
                <a:gd name="connsiteX13" fmla="*/ 1247775 w 1609725"/>
                <a:gd name="connsiteY13" fmla="*/ 66675 h 3886200"/>
                <a:gd name="connsiteX14" fmla="*/ 1390650 w 1609725"/>
                <a:gd name="connsiteY14" fmla="*/ 161925 h 3886200"/>
                <a:gd name="connsiteX15" fmla="*/ 1419225 w 1609725"/>
                <a:gd name="connsiteY15" fmla="*/ 219075 h 3886200"/>
                <a:gd name="connsiteX16" fmla="*/ 1438275 w 1609725"/>
                <a:gd name="connsiteY16" fmla="*/ 247650 h 3886200"/>
                <a:gd name="connsiteX17" fmla="*/ 1466850 w 1609725"/>
                <a:gd name="connsiteY17" fmla="*/ 304800 h 3886200"/>
                <a:gd name="connsiteX18" fmla="*/ 1562100 w 1609725"/>
                <a:gd name="connsiteY18" fmla="*/ 428625 h 3886200"/>
                <a:gd name="connsiteX19" fmla="*/ 1609725 w 1609725"/>
                <a:gd name="connsiteY19" fmla="*/ 571500 h 3886200"/>
                <a:gd name="connsiteX20" fmla="*/ 1600200 w 1609725"/>
                <a:gd name="connsiteY20" fmla="*/ 1190625 h 3886200"/>
                <a:gd name="connsiteX21" fmla="*/ 1581150 w 1609725"/>
                <a:gd name="connsiteY21" fmla="*/ 1247775 h 3886200"/>
                <a:gd name="connsiteX22" fmla="*/ 1533525 w 1609725"/>
                <a:gd name="connsiteY22" fmla="*/ 1333500 h 3886200"/>
                <a:gd name="connsiteX23" fmla="*/ 1409700 w 1609725"/>
                <a:gd name="connsiteY23" fmla="*/ 1619250 h 3886200"/>
                <a:gd name="connsiteX24" fmla="*/ 1295400 w 1609725"/>
                <a:gd name="connsiteY24" fmla="*/ 1733550 h 3886200"/>
                <a:gd name="connsiteX25" fmla="*/ 1238250 w 1609725"/>
                <a:gd name="connsiteY25" fmla="*/ 1790700 h 3886200"/>
                <a:gd name="connsiteX26" fmla="*/ 1190625 w 1609725"/>
                <a:gd name="connsiteY26" fmla="*/ 1847850 h 3886200"/>
                <a:gd name="connsiteX27" fmla="*/ 1133475 w 1609725"/>
                <a:gd name="connsiteY27" fmla="*/ 1895475 h 3886200"/>
                <a:gd name="connsiteX28" fmla="*/ 981075 w 1609725"/>
                <a:gd name="connsiteY28" fmla="*/ 2066925 h 3886200"/>
                <a:gd name="connsiteX29" fmla="*/ 819150 w 1609725"/>
                <a:gd name="connsiteY29" fmla="*/ 2209800 h 3886200"/>
                <a:gd name="connsiteX30" fmla="*/ 685800 w 1609725"/>
                <a:gd name="connsiteY30" fmla="*/ 2381250 h 3886200"/>
                <a:gd name="connsiteX31" fmla="*/ 561975 w 1609725"/>
                <a:gd name="connsiteY31" fmla="*/ 2552700 h 3886200"/>
                <a:gd name="connsiteX32" fmla="*/ 533400 w 1609725"/>
                <a:gd name="connsiteY32" fmla="*/ 2619375 h 3886200"/>
                <a:gd name="connsiteX33" fmla="*/ 504825 w 1609725"/>
                <a:gd name="connsiteY33" fmla="*/ 2676525 h 3886200"/>
                <a:gd name="connsiteX34" fmla="*/ 476250 w 1609725"/>
                <a:gd name="connsiteY34" fmla="*/ 2752725 h 3886200"/>
                <a:gd name="connsiteX35" fmla="*/ 476250 w 1609725"/>
                <a:gd name="connsiteY35" fmla="*/ 2981325 h 3886200"/>
                <a:gd name="connsiteX36" fmla="*/ 523875 w 1609725"/>
                <a:gd name="connsiteY36" fmla="*/ 3009900 h 3886200"/>
                <a:gd name="connsiteX37" fmla="*/ 552450 w 1609725"/>
                <a:gd name="connsiteY37" fmla="*/ 3048000 h 3886200"/>
                <a:gd name="connsiteX38" fmla="*/ 695325 w 1609725"/>
                <a:gd name="connsiteY38" fmla="*/ 3124200 h 3886200"/>
                <a:gd name="connsiteX39" fmla="*/ 723900 w 1609725"/>
                <a:gd name="connsiteY39" fmla="*/ 3086100 h 3886200"/>
                <a:gd name="connsiteX40" fmla="*/ 457200 w 1609725"/>
                <a:gd name="connsiteY40" fmla="*/ 3009900 h 3886200"/>
                <a:gd name="connsiteX41" fmla="*/ 419100 w 1609725"/>
                <a:gd name="connsiteY41" fmla="*/ 3057525 h 3886200"/>
                <a:gd name="connsiteX42" fmla="*/ 409575 w 1609725"/>
                <a:gd name="connsiteY42" fmla="*/ 3105150 h 3886200"/>
                <a:gd name="connsiteX43" fmla="*/ 400050 w 1609725"/>
                <a:gd name="connsiteY43" fmla="*/ 3143250 h 3886200"/>
                <a:gd name="connsiteX44" fmla="*/ 381000 w 1609725"/>
                <a:gd name="connsiteY44" fmla="*/ 3267075 h 3886200"/>
                <a:gd name="connsiteX45" fmla="*/ 361950 w 1609725"/>
                <a:gd name="connsiteY45" fmla="*/ 3333750 h 3886200"/>
                <a:gd name="connsiteX46" fmla="*/ 352425 w 1609725"/>
                <a:gd name="connsiteY46" fmla="*/ 3371850 h 3886200"/>
                <a:gd name="connsiteX47" fmla="*/ 419100 w 1609725"/>
                <a:gd name="connsiteY47" fmla="*/ 3657600 h 3886200"/>
                <a:gd name="connsiteX48" fmla="*/ 523875 w 1609725"/>
                <a:gd name="connsiteY48" fmla="*/ 3771900 h 3886200"/>
                <a:gd name="connsiteX49" fmla="*/ 628650 w 1609725"/>
                <a:gd name="connsiteY49" fmla="*/ 3810000 h 3886200"/>
                <a:gd name="connsiteX50" fmla="*/ 676275 w 1609725"/>
                <a:gd name="connsiteY50" fmla="*/ 3829050 h 3886200"/>
                <a:gd name="connsiteX51" fmla="*/ 723900 w 1609725"/>
                <a:gd name="connsiteY51" fmla="*/ 3838575 h 3886200"/>
                <a:gd name="connsiteX52" fmla="*/ 771525 w 1609725"/>
                <a:gd name="connsiteY52" fmla="*/ 3857625 h 3886200"/>
                <a:gd name="connsiteX53" fmla="*/ 885825 w 1609725"/>
                <a:gd name="connsiteY53" fmla="*/ 3886200 h 3886200"/>
                <a:gd name="connsiteX54" fmla="*/ 1152525 w 1609725"/>
                <a:gd name="connsiteY54" fmla="*/ 3867150 h 388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609725" h="3886200">
                  <a:moveTo>
                    <a:pt x="0" y="1362075"/>
                  </a:moveTo>
                  <a:cubicBezTo>
                    <a:pt x="6350" y="1203325"/>
                    <a:pt x="10551" y="1044474"/>
                    <a:pt x="19050" y="885825"/>
                  </a:cubicBezTo>
                  <a:cubicBezTo>
                    <a:pt x="22040" y="830008"/>
                    <a:pt x="22851" y="837261"/>
                    <a:pt x="47625" y="800100"/>
                  </a:cubicBezTo>
                  <a:cubicBezTo>
                    <a:pt x="53975" y="765175"/>
                    <a:pt x="59237" y="730035"/>
                    <a:pt x="66675" y="695325"/>
                  </a:cubicBezTo>
                  <a:cubicBezTo>
                    <a:pt x="68779" y="685508"/>
                    <a:pt x="73765" y="676490"/>
                    <a:pt x="76200" y="666750"/>
                  </a:cubicBezTo>
                  <a:cubicBezTo>
                    <a:pt x="80127" y="651044"/>
                    <a:pt x="81277" y="634691"/>
                    <a:pt x="85725" y="619125"/>
                  </a:cubicBezTo>
                  <a:cubicBezTo>
                    <a:pt x="107769" y="541970"/>
                    <a:pt x="137474" y="473665"/>
                    <a:pt x="171450" y="400050"/>
                  </a:cubicBezTo>
                  <a:cubicBezTo>
                    <a:pt x="195535" y="347866"/>
                    <a:pt x="215233" y="301748"/>
                    <a:pt x="247650" y="257175"/>
                  </a:cubicBezTo>
                  <a:cubicBezTo>
                    <a:pt x="266324" y="231498"/>
                    <a:pt x="279400" y="200025"/>
                    <a:pt x="304800" y="180975"/>
                  </a:cubicBezTo>
                  <a:cubicBezTo>
                    <a:pt x="382343" y="122818"/>
                    <a:pt x="463155" y="66277"/>
                    <a:pt x="552450" y="28575"/>
                  </a:cubicBezTo>
                  <a:cubicBezTo>
                    <a:pt x="608713" y="4820"/>
                    <a:pt x="733425" y="0"/>
                    <a:pt x="733425" y="0"/>
                  </a:cubicBezTo>
                  <a:lnTo>
                    <a:pt x="1057275" y="9525"/>
                  </a:lnTo>
                  <a:cubicBezTo>
                    <a:pt x="1089150" y="10974"/>
                    <a:pt x="1121962" y="9881"/>
                    <a:pt x="1152525" y="19050"/>
                  </a:cubicBezTo>
                  <a:cubicBezTo>
                    <a:pt x="1186526" y="29250"/>
                    <a:pt x="1216745" y="49436"/>
                    <a:pt x="1247775" y="66675"/>
                  </a:cubicBezTo>
                  <a:cubicBezTo>
                    <a:pt x="1303665" y="97725"/>
                    <a:pt x="1339240" y="125203"/>
                    <a:pt x="1390650" y="161925"/>
                  </a:cubicBezTo>
                  <a:cubicBezTo>
                    <a:pt x="1400175" y="180975"/>
                    <a:pt x="1408882" y="200457"/>
                    <a:pt x="1419225" y="219075"/>
                  </a:cubicBezTo>
                  <a:cubicBezTo>
                    <a:pt x="1424784" y="229082"/>
                    <a:pt x="1432716" y="237643"/>
                    <a:pt x="1438275" y="247650"/>
                  </a:cubicBezTo>
                  <a:cubicBezTo>
                    <a:pt x="1448618" y="266268"/>
                    <a:pt x="1455036" y="287079"/>
                    <a:pt x="1466850" y="304800"/>
                  </a:cubicBezTo>
                  <a:cubicBezTo>
                    <a:pt x="1511378" y="371592"/>
                    <a:pt x="1522731" y="354262"/>
                    <a:pt x="1562100" y="428625"/>
                  </a:cubicBezTo>
                  <a:cubicBezTo>
                    <a:pt x="1597548" y="495582"/>
                    <a:pt x="1597596" y="510855"/>
                    <a:pt x="1609725" y="571500"/>
                  </a:cubicBezTo>
                  <a:cubicBezTo>
                    <a:pt x="1606550" y="777875"/>
                    <a:pt x="1608913" y="984410"/>
                    <a:pt x="1600200" y="1190625"/>
                  </a:cubicBezTo>
                  <a:cubicBezTo>
                    <a:pt x="1599352" y="1210688"/>
                    <a:pt x="1589642" y="1229578"/>
                    <a:pt x="1581150" y="1247775"/>
                  </a:cubicBezTo>
                  <a:cubicBezTo>
                    <a:pt x="1567326" y="1277397"/>
                    <a:pt x="1546690" y="1303580"/>
                    <a:pt x="1533525" y="1333500"/>
                  </a:cubicBezTo>
                  <a:cubicBezTo>
                    <a:pt x="1495765" y="1419318"/>
                    <a:pt x="1466893" y="1540985"/>
                    <a:pt x="1409700" y="1619250"/>
                  </a:cubicBezTo>
                  <a:cubicBezTo>
                    <a:pt x="1377909" y="1662753"/>
                    <a:pt x="1333500" y="1695450"/>
                    <a:pt x="1295400" y="1733550"/>
                  </a:cubicBezTo>
                  <a:cubicBezTo>
                    <a:pt x="1276350" y="1752600"/>
                    <a:pt x="1255497" y="1770004"/>
                    <a:pt x="1238250" y="1790700"/>
                  </a:cubicBezTo>
                  <a:cubicBezTo>
                    <a:pt x="1222375" y="1809750"/>
                    <a:pt x="1208160" y="1830315"/>
                    <a:pt x="1190625" y="1847850"/>
                  </a:cubicBezTo>
                  <a:cubicBezTo>
                    <a:pt x="1173090" y="1865385"/>
                    <a:pt x="1150349" y="1877304"/>
                    <a:pt x="1133475" y="1895475"/>
                  </a:cubicBezTo>
                  <a:cubicBezTo>
                    <a:pt x="967693" y="2074009"/>
                    <a:pt x="1175336" y="1887607"/>
                    <a:pt x="981075" y="2066925"/>
                  </a:cubicBezTo>
                  <a:cubicBezTo>
                    <a:pt x="928182" y="2115749"/>
                    <a:pt x="863343" y="2152981"/>
                    <a:pt x="819150" y="2209800"/>
                  </a:cubicBezTo>
                  <a:cubicBezTo>
                    <a:pt x="774700" y="2266950"/>
                    <a:pt x="730740" y="2324484"/>
                    <a:pt x="685800" y="2381250"/>
                  </a:cubicBezTo>
                  <a:cubicBezTo>
                    <a:pt x="642253" y="2436256"/>
                    <a:pt x="590268" y="2486683"/>
                    <a:pt x="561975" y="2552700"/>
                  </a:cubicBezTo>
                  <a:cubicBezTo>
                    <a:pt x="552450" y="2574925"/>
                    <a:pt x="543533" y="2597420"/>
                    <a:pt x="533400" y="2619375"/>
                  </a:cubicBezTo>
                  <a:cubicBezTo>
                    <a:pt x="524475" y="2638713"/>
                    <a:pt x="513215" y="2656949"/>
                    <a:pt x="504825" y="2676525"/>
                  </a:cubicBezTo>
                  <a:cubicBezTo>
                    <a:pt x="494139" y="2701459"/>
                    <a:pt x="485775" y="2727325"/>
                    <a:pt x="476250" y="2752725"/>
                  </a:cubicBezTo>
                  <a:cubicBezTo>
                    <a:pt x="462772" y="2833592"/>
                    <a:pt x="449480" y="2887632"/>
                    <a:pt x="476250" y="2981325"/>
                  </a:cubicBezTo>
                  <a:cubicBezTo>
                    <a:pt x="481336" y="2999126"/>
                    <a:pt x="508000" y="3000375"/>
                    <a:pt x="523875" y="3009900"/>
                  </a:cubicBezTo>
                  <a:cubicBezTo>
                    <a:pt x="533400" y="3022600"/>
                    <a:pt x="539967" y="3038192"/>
                    <a:pt x="552450" y="3048000"/>
                  </a:cubicBezTo>
                  <a:cubicBezTo>
                    <a:pt x="635980" y="3113631"/>
                    <a:pt x="627275" y="3107187"/>
                    <a:pt x="695325" y="3124200"/>
                  </a:cubicBezTo>
                  <a:cubicBezTo>
                    <a:pt x="704850" y="3111500"/>
                    <a:pt x="726314" y="3101790"/>
                    <a:pt x="723900" y="3086100"/>
                  </a:cubicBezTo>
                  <a:cubicBezTo>
                    <a:pt x="700482" y="2933884"/>
                    <a:pt x="575429" y="3004760"/>
                    <a:pt x="457200" y="3009900"/>
                  </a:cubicBezTo>
                  <a:cubicBezTo>
                    <a:pt x="444500" y="3025775"/>
                    <a:pt x="428192" y="3039341"/>
                    <a:pt x="419100" y="3057525"/>
                  </a:cubicBezTo>
                  <a:cubicBezTo>
                    <a:pt x="411860" y="3072005"/>
                    <a:pt x="413087" y="3089346"/>
                    <a:pt x="409575" y="3105150"/>
                  </a:cubicBezTo>
                  <a:cubicBezTo>
                    <a:pt x="406735" y="3117929"/>
                    <a:pt x="402325" y="3130358"/>
                    <a:pt x="400050" y="3143250"/>
                  </a:cubicBezTo>
                  <a:cubicBezTo>
                    <a:pt x="392793" y="3184375"/>
                    <a:pt x="389190" y="3226125"/>
                    <a:pt x="381000" y="3267075"/>
                  </a:cubicBezTo>
                  <a:cubicBezTo>
                    <a:pt x="376467" y="3289740"/>
                    <a:pt x="368032" y="3311450"/>
                    <a:pt x="361950" y="3333750"/>
                  </a:cubicBezTo>
                  <a:cubicBezTo>
                    <a:pt x="358506" y="3346380"/>
                    <a:pt x="355600" y="3359150"/>
                    <a:pt x="352425" y="3371850"/>
                  </a:cubicBezTo>
                  <a:cubicBezTo>
                    <a:pt x="364258" y="3439888"/>
                    <a:pt x="371248" y="3579840"/>
                    <a:pt x="419100" y="3657600"/>
                  </a:cubicBezTo>
                  <a:cubicBezTo>
                    <a:pt x="431734" y="3678130"/>
                    <a:pt x="505944" y="3759486"/>
                    <a:pt x="523875" y="3771900"/>
                  </a:cubicBezTo>
                  <a:cubicBezTo>
                    <a:pt x="571152" y="3804630"/>
                    <a:pt x="584108" y="3795153"/>
                    <a:pt x="628650" y="3810000"/>
                  </a:cubicBezTo>
                  <a:cubicBezTo>
                    <a:pt x="644870" y="3815407"/>
                    <a:pt x="659898" y="3824137"/>
                    <a:pt x="676275" y="3829050"/>
                  </a:cubicBezTo>
                  <a:cubicBezTo>
                    <a:pt x="691782" y="3833702"/>
                    <a:pt x="708393" y="3833923"/>
                    <a:pt x="723900" y="3838575"/>
                  </a:cubicBezTo>
                  <a:cubicBezTo>
                    <a:pt x="740277" y="3843488"/>
                    <a:pt x="755305" y="3852218"/>
                    <a:pt x="771525" y="3857625"/>
                  </a:cubicBezTo>
                  <a:cubicBezTo>
                    <a:pt x="824395" y="3875248"/>
                    <a:pt x="836107" y="3876256"/>
                    <a:pt x="885825" y="3886200"/>
                  </a:cubicBezTo>
                  <a:lnTo>
                    <a:pt x="1152525" y="3867150"/>
                  </a:lnTo>
                </a:path>
              </a:pathLst>
            </a:custGeom>
            <a:noFill/>
            <a:ln w="101600">
              <a:solidFill>
                <a:srgbClr val="DFD8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0B1EAD1-9F60-7060-C9D1-1226D71287EC}"/>
              </a:ext>
            </a:extLst>
          </p:cNvPr>
          <p:cNvSpPr/>
          <p:nvPr/>
        </p:nvSpPr>
        <p:spPr>
          <a:xfrm>
            <a:off x="10279560" y="5301537"/>
            <a:ext cx="591433" cy="138620"/>
          </a:xfrm>
          <a:custGeom>
            <a:avLst/>
            <a:gdLst>
              <a:gd name="connsiteX0" fmla="*/ 38983 w 591433"/>
              <a:gd name="connsiteY0" fmla="*/ 0 h 138620"/>
              <a:gd name="connsiteX1" fmla="*/ 86608 w 591433"/>
              <a:gd name="connsiteY1" fmla="*/ 9525 h 138620"/>
              <a:gd name="connsiteX2" fmla="*/ 267583 w 591433"/>
              <a:gd name="connsiteY2" fmla="*/ 38100 h 138620"/>
              <a:gd name="connsiteX3" fmla="*/ 277108 w 591433"/>
              <a:gd name="connsiteY3" fmla="*/ 76200 h 138620"/>
              <a:gd name="connsiteX4" fmla="*/ 67558 w 591433"/>
              <a:gd name="connsiteY4" fmla="*/ 114300 h 138620"/>
              <a:gd name="connsiteX5" fmla="*/ 29458 w 591433"/>
              <a:gd name="connsiteY5" fmla="*/ 85725 h 138620"/>
              <a:gd name="connsiteX6" fmla="*/ 883 w 591433"/>
              <a:gd name="connsiteY6" fmla="*/ 66675 h 138620"/>
              <a:gd name="connsiteX7" fmla="*/ 162808 w 591433"/>
              <a:gd name="connsiteY7" fmla="*/ 19050 h 138620"/>
              <a:gd name="connsiteX8" fmla="*/ 162808 w 591433"/>
              <a:gd name="connsiteY8" fmla="*/ 85725 h 138620"/>
              <a:gd name="connsiteX9" fmla="*/ 239008 w 591433"/>
              <a:gd name="connsiteY9" fmla="*/ 104775 h 138620"/>
              <a:gd name="connsiteX10" fmla="*/ 124708 w 591433"/>
              <a:gd name="connsiteY10" fmla="*/ 133350 h 138620"/>
              <a:gd name="connsiteX11" fmla="*/ 153283 w 591433"/>
              <a:gd name="connsiteY11" fmla="*/ 114300 h 138620"/>
              <a:gd name="connsiteX12" fmla="*/ 267583 w 591433"/>
              <a:gd name="connsiteY12" fmla="*/ 66675 h 138620"/>
              <a:gd name="connsiteX13" fmla="*/ 305683 w 591433"/>
              <a:gd name="connsiteY13" fmla="*/ 57150 h 138620"/>
              <a:gd name="connsiteX14" fmla="*/ 267583 w 591433"/>
              <a:gd name="connsiteY14" fmla="*/ 76200 h 138620"/>
              <a:gd name="connsiteX15" fmla="*/ 296158 w 591433"/>
              <a:gd name="connsiteY15" fmla="*/ 104775 h 138620"/>
              <a:gd name="connsiteX16" fmla="*/ 505708 w 591433"/>
              <a:gd name="connsiteY16" fmla="*/ 57150 h 138620"/>
              <a:gd name="connsiteX17" fmla="*/ 410458 w 591433"/>
              <a:gd name="connsiteY17" fmla="*/ 47625 h 138620"/>
              <a:gd name="connsiteX18" fmla="*/ 362833 w 591433"/>
              <a:gd name="connsiteY18" fmla="*/ 57150 h 138620"/>
              <a:gd name="connsiteX19" fmla="*/ 591433 w 591433"/>
              <a:gd name="connsiteY19" fmla="*/ 28575 h 138620"/>
              <a:gd name="connsiteX20" fmla="*/ 515233 w 591433"/>
              <a:gd name="connsiteY20" fmla="*/ 38100 h 138620"/>
              <a:gd name="connsiteX21" fmla="*/ 486658 w 591433"/>
              <a:gd name="connsiteY21" fmla="*/ 47625 h 138620"/>
              <a:gd name="connsiteX22" fmla="*/ 419983 w 591433"/>
              <a:gd name="connsiteY22" fmla="*/ 57150 h 13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1433" h="138620">
                <a:moveTo>
                  <a:pt x="38983" y="0"/>
                </a:moveTo>
                <a:cubicBezTo>
                  <a:pt x="54858" y="3175"/>
                  <a:pt x="70492" y="7990"/>
                  <a:pt x="86608" y="9525"/>
                </a:cubicBezTo>
                <a:cubicBezTo>
                  <a:pt x="259819" y="26021"/>
                  <a:pt x="194546" y="-10591"/>
                  <a:pt x="267583" y="38100"/>
                </a:cubicBezTo>
                <a:cubicBezTo>
                  <a:pt x="270758" y="50800"/>
                  <a:pt x="281970" y="64045"/>
                  <a:pt x="277108" y="76200"/>
                </a:cubicBezTo>
                <a:cubicBezTo>
                  <a:pt x="235622" y="179916"/>
                  <a:pt x="164405" y="125694"/>
                  <a:pt x="67558" y="114300"/>
                </a:cubicBezTo>
                <a:cubicBezTo>
                  <a:pt x="54858" y="104775"/>
                  <a:pt x="42376" y="94952"/>
                  <a:pt x="29458" y="85725"/>
                </a:cubicBezTo>
                <a:cubicBezTo>
                  <a:pt x="20143" y="79071"/>
                  <a:pt x="-5007" y="76491"/>
                  <a:pt x="883" y="66675"/>
                </a:cubicBezTo>
                <a:cubicBezTo>
                  <a:pt x="19933" y="34925"/>
                  <a:pt x="153495" y="20743"/>
                  <a:pt x="162808" y="19050"/>
                </a:cubicBezTo>
                <a:cubicBezTo>
                  <a:pt x="148873" y="39953"/>
                  <a:pt x="122525" y="61555"/>
                  <a:pt x="162808" y="85725"/>
                </a:cubicBezTo>
                <a:cubicBezTo>
                  <a:pt x="185259" y="99195"/>
                  <a:pt x="239008" y="104775"/>
                  <a:pt x="239008" y="104775"/>
                </a:cubicBezTo>
                <a:cubicBezTo>
                  <a:pt x="199399" y="131181"/>
                  <a:pt x="189443" y="144139"/>
                  <a:pt x="124708" y="133350"/>
                </a:cubicBezTo>
                <a:cubicBezTo>
                  <a:pt x="113416" y="131468"/>
                  <a:pt x="143758" y="120650"/>
                  <a:pt x="153283" y="114300"/>
                </a:cubicBezTo>
                <a:cubicBezTo>
                  <a:pt x="42141" y="40205"/>
                  <a:pt x="89191" y="88082"/>
                  <a:pt x="267583" y="66675"/>
                </a:cubicBezTo>
                <a:cubicBezTo>
                  <a:pt x="338805" y="58128"/>
                  <a:pt x="358404" y="34555"/>
                  <a:pt x="305683" y="57150"/>
                </a:cubicBezTo>
                <a:cubicBezTo>
                  <a:pt x="292632" y="62743"/>
                  <a:pt x="280283" y="69850"/>
                  <a:pt x="267583" y="76200"/>
                </a:cubicBezTo>
                <a:cubicBezTo>
                  <a:pt x="277108" y="85725"/>
                  <a:pt x="282688" y="104775"/>
                  <a:pt x="296158" y="104775"/>
                </a:cubicBezTo>
                <a:cubicBezTo>
                  <a:pt x="419795" y="104775"/>
                  <a:pt x="430936" y="94536"/>
                  <a:pt x="505708" y="57150"/>
                </a:cubicBezTo>
                <a:cubicBezTo>
                  <a:pt x="473958" y="53975"/>
                  <a:pt x="442366" y="47625"/>
                  <a:pt x="410458" y="47625"/>
                </a:cubicBezTo>
                <a:cubicBezTo>
                  <a:pt x="394269" y="47625"/>
                  <a:pt x="346733" y="58845"/>
                  <a:pt x="362833" y="57150"/>
                </a:cubicBezTo>
                <a:cubicBezTo>
                  <a:pt x="439204" y="49111"/>
                  <a:pt x="515233" y="38100"/>
                  <a:pt x="591433" y="28575"/>
                </a:cubicBezTo>
                <a:lnTo>
                  <a:pt x="515233" y="38100"/>
                </a:lnTo>
                <a:cubicBezTo>
                  <a:pt x="505708" y="41275"/>
                  <a:pt x="496503" y="45656"/>
                  <a:pt x="486658" y="47625"/>
                </a:cubicBezTo>
                <a:cubicBezTo>
                  <a:pt x="464643" y="52028"/>
                  <a:pt x="419983" y="57150"/>
                  <a:pt x="419983" y="57150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70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" presetClass="exit" presetSubtype="1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58" grpId="0" animBg="1"/>
      <p:bldP spid="5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1957-AEB6-26C8-96A6-BFDD03B1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HARDVERSKE KOMPONENTE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8EB289-A060-5F15-198E-0921B7CD1815}"/>
              </a:ext>
            </a:extLst>
          </p:cNvPr>
          <p:cNvGrpSpPr/>
          <p:nvPr/>
        </p:nvGrpSpPr>
        <p:grpSpPr>
          <a:xfrm>
            <a:off x="891012" y="2155397"/>
            <a:ext cx="2811032" cy="3210929"/>
            <a:chOff x="909485" y="1859835"/>
            <a:chExt cx="2338701" cy="26685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CA39CC-8EC0-DE59-E0FC-E906DCCF9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9485" y="1859835"/>
              <a:ext cx="2207342" cy="22073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6B1C16-91D5-0D40-0A78-AD01C78A7454}"/>
                </a:ext>
              </a:extLst>
            </p:cNvPr>
            <p:cNvSpPr txBox="1"/>
            <p:nvPr/>
          </p:nvSpPr>
          <p:spPr>
            <a:xfrm>
              <a:off x="1216861" y="415904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b="1" i="1" dirty="0"/>
                <a:t>1. FOTOREZISTOR</a:t>
              </a:r>
              <a:endParaRPr lang="en-GB" b="1" i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E83351-44FD-70FE-D385-7BD42D609FD9}"/>
              </a:ext>
            </a:extLst>
          </p:cNvPr>
          <p:cNvGrpSpPr/>
          <p:nvPr/>
        </p:nvGrpSpPr>
        <p:grpSpPr>
          <a:xfrm>
            <a:off x="4442107" y="2155397"/>
            <a:ext cx="2981907" cy="3135861"/>
            <a:chOff x="4442107" y="1859834"/>
            <a:chExt cx="2981907" cy="3135861"/>
          </a:xfrm>
        </p:grpSpPr>
        <p:pic>
          <p:nvPicPr>
            <p:cNvPr id="8" name="Picture 7" descr="A close-up of a watch&#10;&#10;Description automatically generated with low confidence">
              <a:extLst>
                <a:ext uri="{FF2B5EF4-FFF2-40B4-BE49-F238E27FC236}">
                  <a16:creationId xmlns:a16="http://schemas.microsoft.com/office/drawing/2014/main" id="{6AE826DA-30D2-8BAA-D906-65602E9D9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6489" y="1859834"/>
              <a:ext cx="2653144" cy="26531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86F068-FA4B-906B-63C4-C1084E87FBAA}"/>
                </a:ext>
              </a:extLst>
            </p:cNvPr>
            <p:cNvSpPr txBox="1"/>
            <p:nvPr/>
          </p:nvSpPr>
          <p:spPr>
            <a:xfrm>
              <a:off x="4442107" y="4626363"/>
              <a:ext cx="2981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b="1" i="1" dirty="0"/>
                <a:t>2. TEMPERATURNI SENZOR</a:t>
              </a:r>
              <a:endParaRPr lang="en-GB" b="1" i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11CD3-6972-A8C2-182B-16AEF6E98669}"/>
              </a:ext>
            </a:extLst>
          </p:cNvPr>
          <p:cNvGrpSpPr/>
          <p:nvPr/>
        </p:nvGrpSpPr>
        <p:grpSpPr>
          <a:xfrm>
            <a:off x="8499662" y="2155398"/>
            <a:ext cx="2653144" cy="3393441"/>
            <a:chOff x="8499662" y="2155398"/>
            <a:chExt cx="2653144" cy="3393441"/>
          </a:xfrm>
        </p:grpSpPr>
        <p:pic>
          <p:nvPicPr>
            <p:cNvPr id="12" name="Picture 11" descr="A picture containing cable, connector&#10;&#10;Description automatically generated">
              <a:extLst>
                <a:ext uri="{FF2B5EF4-FFF2-40B4-BE49-F238E27FC236}">
                  <a16:creationId xmlns:a16="http://schemas.microsoft.com/office/drawing/2014/main" id="{D7DD1A89-81E2-C33A-5674-F8952C9CA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99662" y="2155398"/>
              <a:ext cx="2653144" cy="26531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5B9542-F82B-A7F1-73F7-682C0CBFE51B}"/>
                </a:ext>
              </a:extLst>
            </p:cNvPr>
            <p:cNvSpPr txBox="1"/>
            <p:nvPr/>
          </p:nvSpPr>
          <p:spPr>
            <a:xfrm>
              <a:off x="8533178" y="4902508"/>
              <a:ext cx="26196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r-Latn-RS" b="1" i="1" dirty="0"/>
                <a:t>3. SENZOR VLAŽNOSTI </a:t>
              </a:r>
            </a:p>
            <a:p>
              <a:pPr algn="ctr"/>
              <a:r>
                <a:rPr lang="sr-Latn-RS" b="1" i="1" dirty="0"/>
                <a:t>VAZDUHA</a:t>
              </a:r>
              <a:endParaRPr lang="en-GB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99697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1957-AEB6-26C8-96A6-BFDD03B1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HARDVERSKE KOMPONENTE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E826DA-30D2-8BAA-D906-65602E9D97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69428" y="2190663"/>
            <a:ext cx="2653144" cy="2653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86F068-FA4B-906B-63C4-C1084E87FBAA}"/>
              </a:ext>
            </a:extLst>
          </p:cNvPr>
          <p:cNvSpPr txBox="1"/>
          <p:nvPr/>
        </p:nvSpPr>
        <p:spPr>
          <a:xfrm>
            <a:off x="4815842" y="4949744"/>
            <a:ext cx="256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b="1" i="1" dirty="0"/>
              <a:t>4. BLUETOOTH MODUL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979435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09E57AF-E1D2-7A18-58FA-CD493CEA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5" name="Picture 4" descr="A potted plant on a table&#10;&#10;Description automatically generated with medium confidence">
            <a:extLst>
              <a:ext uri="{FF2B5EF4-FFF2-40B4-BE49-F238E27FC236}">
                <a16:creationId xmlns:a16="http://schemas.microsoft.com/office/drawing/2014/main" id="{D8CFBFA8-82DE-091B-4BEF-5ED81137D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103" y="1578077"/>
            <a:ext cx="7039897" cy="52799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AF50FD-A5BD-7478-763A-8704D93FAC07}"/>
              </a:ext>
            </a:extLst>
          </p:cNvPr>
          <p:cNvSpPr/>
          <p:nvPr/>
        </p:nvSpPr>
        <p:spPr>
          <a:xfrm>
            <a:off x="5143500" y="0"/>
            <a:ext cx="7048500" cy="15780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E1A4C1-4EFD-5C63-F779-75C903CB0651}"/>
              </a:ext>
            </a:extLst>
          </p:cNvPr>
          <p:cNvSpPr txBox="1"/>
          <p:nvPr/>
        </p:nvSpPr>
        <p:spPr>
          <a:xfrm flipH="1">
            <a:off x="5291974" y="127319"/>
            <a:ext cx="6392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4000" dirty="0"/>
              <a:t>Fotografije hardverskog dela sistema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23997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F5275-5C78-D9FA-3DD1-A22DE987E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sr-Latn-RS"/>
              <a:t>Opis softvera</a:t>
            </a:r>
            <a:endParaRPr lang="en-GB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D9DE9C07-CBF2-8E47-057B-24C76EED26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4696671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2786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DFD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creenshot, electronics&#10;&#10;Description automatically generated">
            <a:extLst>
              <a:ext uri="{FF2B5EF4-FFF2-40B4-BE49-F238E27FC236}">
                <a16:creationId xmlns:a16="http://schemas.microsoft.com/office/drawing/2014/main" id="{011B39EA-14F3-AE56-D802-DB5AE5BC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123" y="1202121"/>
            <a:ext cx="2425890" cy="518907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cell phone&#10;&#10;Description automatically generated with low confidence">
            <a:extLst>
              <a:ext uri="{FF2B5EF4-FFF2-40B4-BE49-F238E27FC236}">
                <a16:creationId xmlns:a16="http://schemas.microsoft.com/office/drawing/2014/main" id="{754FBB22-C86C-DBC8-EE19-4C9961734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13" y="1202121"/>
            <a:ext cx="2506421" cy="522171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29F11BF-81B9-9658-E8A7-8A097E6CD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422" y="1196553"/>
            <a:ext cx="2506413" cy="519463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D5F31EF7-39D3-6268-203B-4E5CBB5E4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029" y="1202121"/>
            <a:ext cx="2490387" cy="51614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BE1B8-BEE2-7637-6313-DDFC9675B97B}"/>
              </a:ext>
            </a:extLst>
          </p:cNvPr>
          <p:cNvSpPr txBox="1"/>
          <p:nvPr/>
        </p:nvSpPr>
        <p:spPr>
          <a:xfrm>
            <a:off x="454694" y="280524"/>
            <a:ext cx="10927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4000" dirty="0">
                <a:solidFill>
                  <a:schemeClr val="bg1"/>
                </a:solidFill>
              </a:rPr>
              <a:t>PRIKAZ PODEŠAVANJA NOVE BILJKE</a:t>
            </a:r>
            <a:endParaRPr lang="en-GB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980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DFD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1B39EA-14F3-AE56-D802-DB5AE5BC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9584" y="1397479"/>
            <a:ext cx="2465087" cy="48821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4FBB22-C86C-DBC8-EE19-4C9961734A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12095" y="1317047"/>
            <a:ext cx="2506421" cy="49918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29F11BF-81B9-9658-E8A7-8A097E6CDB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51810" y="1312772"/>
            <a:ext cx="2506413" cy="49733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5F31EF7-39D3-6268-203B-4E5CBB5E42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92029" y="1312064"/>
            <a:ext cx="2490387" cy="49415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BE1B8-BEE2-7637-6313-DDFC9675B97B}"/>
              </a:ext>
            </a:extLst>
          </p:cNvPr>
          <p:cNvSpPr txBox="1"/>
          <p:nvPr/>
        </p:nvSpPr>
        <p:spPr>
          <a:xfrm>
            <a:off x="454694" y="280524"/>
            <a:ext cx="10927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4000" dirty="0">
                <a:solidFill>
                  <a:schemeClr val="bg1"/>
                </a:solidFill>
              </a:rPr>
              <a:t>POVEZIVANJE SA BLUTUT MODULOM</a:t>
            </a:r>
            <a:endParaRPr lang="en-GB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282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DFD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BBE1B8-BEE2-7637-6313-DDFC9675B97B}"/>
              </a:ext>
            </a:extLst>
          </p:cNvPr>
          <p:cNvSpPr txBox="1"/>
          <p:nvPr/>
        </p:nvSpPr>
        <p:spPr>
          <a:xfrm>
            <a:off x="193967" y="280524"/>
            <a:ext cx="11665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4000" dirty="0">
                <a:solidFill>
                  <a:schemeClr val="bg1"/>
                </a:solidFill>
              </a:rPr>
              <a:t>PROZOR SA PARAMETRIMA OKRUŽENJA BILJKE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76AEA7-FD2B-9AFD-7A70-44AF9E34462A}"/>
              </a:ext>
            </a:extLst>
          </p:cNvPr>
          <p:cNvSpPr/>
          <p:nvPr/>
        </p:nvSpPr>
        <p:spPr>
          <a:xfrm>
            <a:off x="2309091" y="1385455"/>
            <a:ext cx="7093527" cy="4608945"/>
          </a:xfrm>
          <a:prstGeom prst="rect">
            <a:avLst/>
          </a:prstGeom>
          <a:solidFill>
            <a:srgbClr val="DFD8CB"/>
          </a:solidFill>
          <a:ln>
            <a:solidFill>
              <a:srgbClr val="DFD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3B31F9-FA4F-3722-1D03-5622758D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687" y="1104931"/>
            <a:ext cx="2758080" cy="54725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82004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971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188" y="643464"/>
            <a:ext cx="3328612" cy="5571071"/>
          </a:xfrm>
        </p:spPr>
        <p:txBody>
          <a:bodyPr>
            <a:normAutofit/>
          </a:bodyPr>
          <a:lstStyle/>
          <a:p>
            <a:pPr algn="ctr"/>
            <a:r>
              <a:rPr lang="sr-Latn-RS" sz="4400" dirty="0">
                <a:solidFill>
                  <a:srgbClr val="FFFFFF"/>
                </a:solidFill>
              </a:rPr>
              <a:t>REZULTATI TESTIRANJA</a:t>
            </a:r>
            <a:br>
              <a:rPr lang="sr-Latn-RS" sz="4400" dirty="0">
                <a:solidFill>
                  <a:srgbClr val="FFFFFF"/>
                </a:solidFill>
              </a:rPr>
            </a:br>
            <a:r>
              <a:rPr lang="sr-Latn-RS" sz="4400" dirty="0">
                <a:solidFill>
                  <a:srgbClr val="FFFFFF"/>
                </a:solidFill>
              </a:rPr>
              <a:t>SENZORA DHT11 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6D1B3-2B83-9CE8-8617-14E91400D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0E73011-61A6-CB93-028F-378CE13DC5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652396"/>
              </p:ext>
            </p:extLst>
          </p:nvPr>
        </p:nvGraphicFramePr>
        <p:xfrm>
          <a:off x="1209764" y="1280160"/>
          <a:ext cx="5745480" cy="4252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1277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2BEE9E27-5550-4DAA-935D-B987C1160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5" name="Content Placeholder 3" descr="Planting">
            <a:extLst>
              <a:ext uri="{FF2B5EF4-FFF2-40B4-BE49-F238E27FC236}">
                <a16:creationId xmlns:a16="http://schemas.microsoft.com/office/drawing/2014/main" id="{B89D3976-6B3A-A499-9B26-DA8D32900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42" r="15130"/>
          <a:stretch/>
        </p:blipFill>
        <p:spPr>
          <a:xfrm>
            <a:off x="7228702" y="621793"/>
            <a:ext cx="4342547" cy="561441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9B4AF4B7-C89D-4321-877F-0944ED8F4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048EE7C-B77F-4E59-88A7-DD66337BB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7386" y="2338386"/>
            <a:ext cx="5355264" cy="329393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r-Latn-RS" sz="2500" dirty="0"/>
              <a:t>Motiv i cilj rada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r-Latn-RS" sz="2500" dirty="0"/>
              <a:t>Hardverska realizacija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r-Latn-RS" sz="2500" dirty="0"/>
              <a:t>Softverska realizacija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r-Latn-RS" sz="2500" dirty="0"/>
              <a:t>Rezultati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r-Latn-RS" sz="2500" dirty="0"/>
              <a:t>Zaključak</a:t>
            </a:r>
            <a:endParaRPr lang="en-US" sz="25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86F1C7C-0D59-4A57-B9FF-60AF2D0EC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735DC8C-B370-4340-B37D-4472C1639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04BB8C-445B-49D4-853C-25A931286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45B8EE3-9336-45C5-ACE9-280CCFD2F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FCDDB0-BEAB-6811-CE58-5BF6FF519922}"/>
              </a:ext>
            </a:extLst>
          </p:cNvPr>
          <p:cNvSpPr txBox="1"/>
          <p:nvPr/>
        </p:nvSpPr>
        <p:spPr>
          <a:xfrm>
            <a:off x="1317386" y="1388962"/>
            <a:ext cx="53552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5000" dirty="0"/>
              <a:t>Sadržaj:</a:t>
            </a:r>
            <a:endParaRPr lang="en-GB" sz="5000" dirty="0"/>
          </a:p>
        </p:txBody>
      </p:sp>
    </p:spTree>
    <p:extLst>
      <p:ext uri="{BB962C8B-B14F-4D97-AF65-F5344CB8AC3E}">
        <p14:creationId xmlns:p14="http://schemas.microsoft.com/office/powerpoint/2010/main" val="75576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971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188" y="643464"/>
            <a:ext cx="3328612" cy="5571071"/>
          </a:xfrm>
        </p:spPr>
        <p:txBody>
          <a:bodyPr>
            <a:normAutofit/>
          </a:bodyPr>
          <a:lstStyle/>
          <a:p>
            <a:pPr algn="ctr"/>
            <a:r>
              <a:rPr lang="sr-Latn-RS" sz="4400" dirty="0">
                <a:solidFill>
                  <a:srgbClr val="FFFFFF"/>
                </a:solidFill>
              </a:rPr>
              <a:t>REZULTATI TESTIRANJA</a:t>
            </a:r>
            <a:br>
              <a:rPr lang="sr-Latn-RS" sz="4400" dirty="0">
                <a:solidFill>
                  <a:srgbClr val="FFFFFF"/>
                </a:solidFill>
              </a:rPr>
            </a:br>
            <a:r>
              <a:rPr lang="sr-Latn-RS" sz="4400" dirty="0">
                <a:solidFill>
                  <a:srgbClr val="FFFFFF"/>
                </a:solidFill>
              </a:rPr>
              <a:t>SENZORA VLAŽNOSTI </a:t>
            </a:r>
            <a:r>
              <a:rPr lang="en-GB" sz="4400" dirty="0">
                <a:solidFill>
                  <a:srgbClr val="FFFFFF"/>
                </a:solidFill>
              </a:rPr>
              <a:t>ZEMLJI</a:t>
            </a:r>
            <a:r>
              <a:rPr lang="sr-Latn-RS" sz="4400" dirty="0">
                <a:solidFill>
                  <a:srgbClr val="FFFFFF"/>
                </a:solidFill>
              </a:rPr>
              <a:t>ŠTA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6D1B3-2B83-9CE8-8617-14E91400D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BF88655-ECB4-26D4-16AC-1B0CDFEF9B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6486151"/>
              </p:ext>
            </p:extLst>
          </p:nvPr>
        </p:nvGraphicFramePr>
        <p:xfrm>
          <a:off x="894735" y="1280160"/>
          <a:ext cx="6322142" cy="4422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5725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971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822" y="643464"/>
            <a:ext cx="3792978" cy="5571071"/>
          </a:xfrm>
        </p:spPr>
        <p:txBody>
          <a:bodyPr>
            <a:normAutofit/>
          </a:bodyPr>
          <a:lstStyle/>
          <a:p>
            <a:pPr algn="ctr"/>
            <a:r>
              <a:rPr lang="sr-Latn-RS" sz="3600" dirty="0">
                <a:solidFill>
                  <a:srgbClr val="FFFFFF"/>
                </a:solidFill>
              </a:rPr>
              <a:t>REZULTATI TESTIRANJA</a:t>
            </a:r>
            <a:br>
              <a:rPr lang="sr-Latn-RS" sz="3600" dirty="0">
                <a:solidFill>
                  <a:srgbClr val="FFFFFF"/>
                </a:solidFill>
              </a:rPr>
            </a:br>
            <a:r>
              <a:rPr lang="sr-Latn-RS" sz="3600" dirty="0">
                <a:solidFill>
                  <a:srgbClr val="FFFFFF"/>
                </a:solidFill>
              </a:rPr>
              <a:t>FOTOREZISTORA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6D1B3-2B83-9CE8-8617-14E91400D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8494910-6E89-1983-BA23-E223D311D8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095545"/>
              </p:ext>
            </p:extLst>
          </p:nvPr>
        </p:nvGraphicFramePr>
        <p:xfrm>
          <a:off x="805975" y="1170039"/>
          <a:ext cx="6497396" cy="45130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2950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09E310-C7C2-4F23-B466-4417C8ED3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A4F4A1-146B-4D29-852A-F60996679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C31FF5-F97E-4082-BFC5-A880DB9F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1150" y="457200"/>
            <a:ext cx="8533646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5B4CE-42DE-4E9B-B800-B5B8142E6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2467" y="621793"/>
            <a:ext cx="8198780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9555B-6D6E-9826-B0D4-EE0F71F72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616" y="881210"/>
            <a:ext cx="7417925" cy="1517035"/>
          </a:xfrm>
        </p:spPr>
        <p:txBody>
          <a:bodyPr>
            <a:normAutofit/>
          </a:bodyPr>
          <a:lstStyle/>
          <a:p>
            <a:r>
              <a:rPr lang="sr-Latn-RS">
                <a:solidFill>
                  <a:schemeClr val="tx1">
                    <a:lumMod val="75000"/>
                    <a:lumOff val="25000"/>
                  </a:schemeClr>
                </a:solidFill>
              </a:rPr>
              <a:t>Ideje za dalja poboljšanja</a:t>
            </a:r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2E990-71D3-E89B-0ACB-0110995B7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616" y="2626840"/>
            <a:ext cx="7245103" cy="3131777"/>
          </a:xfrm>
        </p:spPr>
        <p:txBody>
          <a:bodyPr>
            <a:normAutofit/>
          </a:bodyPr>
          <a:lstStyle/>
          <a:p>
            <a:r>
              <a:rPr lang="sr-Latn-R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</a:t>
            </a:r>
            <a:r>
              <a:rPr lang="sr-Latn-R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-fi modul umesto Bluetooth modula</a:t>
            </a:r>
          </a:p>
          <a:p>
            <a:r>
              <a:rPr lang="sr-Latn-R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Čuvanje podataka na </a:t>
            </a:r>
            <a:r>
              <a:rPr lang="sr-Latn-R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Cloud</a:t>
            </a:r>
            <a:r>
              <a:rPr lang="sr-Latn-R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-u</a:t>
            </a:r>
          </a:p>
          <a:p>
            <a:r>
              <a:rPr lang="sr-Latn-R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Kreiranje profila nove biljke uz samostalno podešavanje parametara</a:t>
            </a:r>
          </a:p>
          <a:p>
            <a:r>
              <a:rPr lang="sr-Latn-R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Detaljnija obrada informacija o parametrima okruženja biljke</a:t>
            </a:r>
          </a:p>
          <a:p>
            <a:r>
              <a:rPr lang="sr-Latn-R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Otporniji senzori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790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FF3823-BBAD-4D28-B6DB-E416E2409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0F056-0FFD-4EE9-BDCB-8963C7F8B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507ED7-71D7-4B95-8D4F-7B3E18623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38E6D2-F0D9-4B69-ABEB-EB70412E8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35880" y="1267730"/>
            <a:ext cx="1920240" cy="731520"/>
            <a:chOff x="4828372" y="1267730"/>
            <a:chExt cx="2227748" cy="7315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5EA075-7728-48F3-B18E-92389160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5880" y="1267730"/>
              <a:ext cx="1920240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115E6AD-1E2A-40FE-B424-56271D8A8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28372" y="1267730"/>
              <a:ext cx="1567331" cy="645295"/>
              <a:chOff x="5318306" y="1386268"/>
              <a:chExt cx="1567331" cy="64529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2CFBBA0-D70F-4068-8385-B020EA21AA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318306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963F62F-FFD6-43CD-BE0D-00770BB9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6885637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75688F4-0BFA-49D0-92B0-84CBE5508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318306" y="2031563"/>
                <a:ext cx="1567331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 descr="Bright Flowers">
            <a:extLst>
              <a:ext uri="{FF2B5EF4-FFF2-40B4-BE49-F238E27FC236}">
                <a16:creationId xmlns:a16="http://schemas.microsoft.com/office/drawing/2014/main" id="{E3AED392-F4FF-45D7-9A91-FD20E7E29C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BB58C53-AF1A-4577-9FD9-2A6A3DDEA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F7F7DE-2DAA-4260-B379-423DEC36F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BAEBB-B897-4E2E-8BE7-753F1060B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707" y="2647343"/>
            <a:ext cx="9068586" cy="18833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r-Latn-RS" dirty="0"/>
              <a:t>HVALA NA PAŽNJI!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0C984F-4779-40F8-A8DC-59DD7615B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D5430C-DB52-4EA6-8319-C7AC4C171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166ECFA-EC1E-4CD9-A9CC-1EBFE29AB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46FE2E-3188-4CA0-96F7-21A68D1B1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06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lose up leaves">
            <a:extLst>
              <a:ext uri="{FF2B5EF4-FFF2-40B4-BE49-F238E27FC236}">
                <a16:creationId xmlns:a16="http://schemas.microsoft.com/office/drawing/2014/main" id="{C542C31E-A9A6-4196-9C15-D9E26F2B2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91" t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2345" y="594360"/>
            <a:ext cx="6747309" cy="1371600"/>
          </a:xfrm>
        </p:spPr>
        <p:txBody>
          <a:bodyPr>
            <a:normAutofit/>
          </a:bodyPr>
          <a:lstStyle/>
          <a:p>
            <a:pPr>
              <a:tabLst>
                <a:tab pos="4119563" algn="l"/>
              </a:tabLst>
            </a:pPr>
            <a:r>
              <a:rPr lang="en-US" dirty="0">
                <a:solidFill>
                  <a:schemeClr val="bg1"/>
                </a:solidFill>
              </a:rPr>
              <a:t>MOTIVI </a:t>
            </a:r>
            <a:r>
              <a:rPr lang="sr-Latn-RS" dirty="0">
                <a:solidFill>
                  <a:schemeClr val="bg1"/>
                </a:solidFill>
              </a:rPr>
              <a:t>IZRADE  RADA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9" name="Content Placeholder 8" descr="Smart Art Icons">
            <a:extLst>
              <a:ext uri="{FF2B5EF4-FFF2-40B4-BE49-F238E27FC236}">
                <a16:creationId xmlns:a16="http://schemas.microsoft.com/office/drawing/2014/main" id="{8FF6EDB8-0D3A-4193-BDFE-DD56CEA7D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2089042"/>
              </p:ext>
            </p:extLst>
          </p:nvPr>
        </p:nvGraphicFramePr>
        <p:xfrm>
          <a:off x="2722344" y="1965960"/>
          <a:ext cx="6747310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3274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7A5A7D-5553-AF91-4D90-7C00BA5F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-1" y="4867564"/>
            <a:ext cx="12256655" cy="1990436"/>
          </a:xfrm>
          <a:prstGeom prst="rect">
            <a:avLst/>
          </a:prstGeom>
          <a:gradFill flip="none" rotWithShape="1">
            <a:gsLst>
              <a:gs pos="0">
                <a:srgbClr val="D9CFBB"/>
              </a:gs>
              <a:gs pos="100000">
                <a:srgbClr val="AE9878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CB48B3-6F97-6694-6826-3D5A9F5437D5}"/>
              </a:ext>
            </a:extLst>
          </p:cNvPr>
          <p:cNvSpPr/>
          <p:nvPr/>
        </p:nvSpPr>
        <p:spPr>
          <a:xfrm>
            <a:off x="0" y="0"/>
            <a:ext cx="12192000" cy="48675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328CA-77BC-4970-8855-A9D29A8A9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/>
            <a:alphaModFix amt="70000"/>
          </a:blip>
          <a:srcRect/>
          <a:stretch>
            <a:fillRect/>
          </a:stretch>
        </p:blipFill>
        <p:spPr>
          <a:xfrm>
            <a:off x="0" y="0"/>
            <a:ext cx="12192000" cy="486756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96BC517-C70E-E19A-4C4C-897E1D0FE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47470" y="240882"/>
            <a:ext cx="2725274" cy="7223156"/>
            <a:chOff x="6655453" y="685800"/>
            <a:chExt cx="2488547" cy="7223156"/>
          </a:xfrm>
          <a:effectLst/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DD638F3-A437-AEB8-CFC0-EEA78E03DDAB}"/>
                </a:ext>
              </a:extLst>
            </p:cNvPr>
            <p:cNvGrpSpPr/>
            <p:nvPr/>
          </p:nvGrpSpPr>
          <p:grpSpPr>
            <a:xfrm>
              <a:off x="7142585" y="5350922"/>
              <a:ext cx="756716" cy="2558034"/>
              <a:chOff x="7142585" y="5367856"/>
              <a:chExt cx="756716" cy="2558034"/>
            </a:xfrm>
          </p:grpSpPr>
          <p:grpSp>
            <p:nvGrpSpPr>
              <p:cNvPr id="82" name="Group 93">
                <a:extLst>
                  <a:ext uri="{FF2B5EF4-FFF2-40B4-BE49-F238E27FC236}">
                    <a16:creationId xmlns:a16="http://schemas.microsoft.com/office/drawing/2014/main" id="{DFA9B254-CA3E-0892-0B7B-3135BB4F9046}"/>
                  </a:ext>
                </a:extLst>
              </p:cNvPr>
              <p:cNvGrpSpPr/>
              <p:nvPr/>
            </p:nvGrpSpPr>
            <p:grpSpPr>
              <a:xfrm rot="186992">
                <a:off x="7142585" y="5477639"/>
                <a:ext cx="756716" cy="2448251"/>
                <a:chOff x="1346199" y="3640666"/>
                <a:chExt cx="755164" cy="3117518"/>
              </a:xfrm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73379DC4-8D74-CF03-4B34-AA3357AA27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433" y="3674533"/>
                  <a:ext cx="318052" cy="3083651"/>
                </a:xfrm>
                <a:custGeom>
                  <a:avLst/>
                  <a:gdLst/>
                  <a:ahLst/>
                  <a:cxnLst>
                    <a:cxn ang="0">
                      <a:pos x="105" y="161"/>
                    </a:cxn>
                    <a:cxn ang="0">
                      <a:pos x="107" y="164"/>
                    </a:cxn>
                    <a:cxn ang="0">
                      <a:pos x="184" y="518"/>
                    </a:cxn>
                    <a:cxn ang="0">
                      <a:pos x="183" y="1119"/>
                    </a:cxn>
                    <a:cxn ang="0">
                      <a:pos x="300" y="1431"/>
                    </a:cxn>
                    <a:cxn ang="0">
                      <a:pos x="300" y="1433"/>
                    </a:cxn>
                    <a:cxn ang="0">
                      <a:pos x="352" y="1890"/>
                    </a:cxn>
                    <a:cxn ang="0">
                      <a:pos x="351" y="2256"/>
                    </a:cxn>
                    <a:cxn ang="0">
                      <a:pos x="394" y="2456"/>
                    </a:cxn>
                    <a:cxn ang="0">
                      <a:pos x="394" y="2458"/>
                    </a:cxn>
                    <a:cxn ang="0">
                      <a:pos x="349" y="2733"/>
                    </a:cxn>
                    <a:cxn ang="0">
                      <a:pos x="351" y="3132"/>
                    </a:cxn>
                    <a:cxn ang="0">
                      <a:pos x="391" y="3474"/>
                    </a:cxn>
                    <a:cxn ang="0">
                      <a:pos x="346" y="3820"/>
                    </a:cxn>
                    <a:cxn ang="0">
                      <a:pos x="389" y="3474"/>
                    </a:cxn>
                    <a:cxn ang="0">
                      <a:pos x="346" y="3132"/>
                    </a:cxn>
                    <a:cxn ang="0">
                      <a:pos x="342" y="2733"/>
                    </a:cxn>
                    <a:cxn ang="0">
                      <a:pos x="342" y="2732"/>
                    </a:cxn>
                    <a:cxn ang="0">
                      <a:pos x="386" y="2458"/>
                    </a:cxn>
                    <a:cxn ang="0">
                      <a:pos x="340" y="2256"/>
                    </a:cxn>
                    <a:cxn ang="0">
                      <a:pos x="339" y="1891"/>
                    </a:cxn>
                    <a:cxn ang="0">
                      <a:pos x="284" y="1434"/>
                    </a:cxn>
                    <a:cxn ang="0">
                      <a:pos x="165" y="1122"/>
                    </a:cxn>
                    <a:cxn ang="0">
                      <a:pos x="164" y="1119"/>
                    </a:cxn>
                    <a:cxn ang="0">
                      <a:pos x="163" y="521"/>
                    </a:cxn>
                    <a:cxn ang="0">
                      <a:pos x="83" y="172"/>
                    </a:cxn>
                    <a:cxn ang="0">
                      <a:pos x="1" y="19"/>
                    </a:cxn>
                    <a:cxn ang="0">
                      <a:pos x="0" y="9"/>
                    </a:cxn>
                    <a:cxn ang="0">
                      <a:pos x="7" y="1"/>
                    </a:cxn>
                    <a:cxn ang="0">
                      <a:pos x="11" y="0"/>
                    </a:cxn>
                    <a:cxn ang="0">
                      <a:pos x="21" y="2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394" h="3820">
                      <a:moveTo>
                        <a:pt x="24" y="7"/>
                      </a:moveTo>
                      <a:lnTo>
                        <a:pt x="105" y="161"/>
                      </a:lnTo>
                      <a:lnTo>
                        <a:pt x="105" y="162"/>
                      </a:lnTo>
                      <a:lnTo>
                        <a:pt x="107" y="164"/>
                      </a:lnTo>
                      <a:lnTo>
                        <a:pt x="184" y="516"/>
                      </a:lnTo>
                      <a:lnTo>
                        <a:pt x="184" y="518"/>
                      </a:lnTo>
                      <a:lnTo>
                        <a:pt x="184" y="519"/>
                      </a:lnTo>
                      <a:lnTo>
                        <a:pt x="183" y="1119"/>
                      </a:lnTo>
                      <a:lnTo>
                        <a:pt x="182" y="1116"/>
                      </a:lnTo>
                      <a:lnTo>
                        <a:pt x="300" y="1431"/>
                      </a:lnTo>
                      <a:lnTo>
                        <a:pt x="300" y="1432"/>
                      </a:lnTo>
                      <a:lnTo>
                        <a:pt x="300" y="1433"/>
                      </a:lnTo>
                      <a:lnTo>
                        <a:pt x="352" y="1890"/>
                      </a:lnTo>
                      <a:lnTo>
                        <a:pt x="352" y="1890"/>
                      </a:lnTo>
                      <a:lnTo>
                        <a:pt x="352" y="1891"/>
                      </a:lnTo>
                      <a:lnTo>
                        <a:pt x="351" y="2256"/>
                      </a:lnTo>
                      <a:lnTo>
                        <a:pt x="350" y="2254"/>
                      </a:lnTo>
                      <a:lnTo>
                        <a:pt x="394" y="2456"/>
                      </a:lnTo>
                      <a:lnTo>
                        <a:pt x="394" y="2457"/>
                      </a:lnTo>
                      <a:lnTo>
                        <a:pt x="394" y="2458"/>
                      </a:lnTo>
                      <a:lnTo>
                        <a:pt x="349" y="2733"/>
                      </a:lnTo>
                      <a:lnTo>
                        <a:pt x="349" y="2733"/>
                      </a:lnTo>
                      <a:lnTo>
                        <a:pt x="351" y="3132"/>
                      </a:lnTo>
                      <a:lnTo>
                        <a:pt x="351" y="3132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46" y="3820"/>
                      </a:lnTo>
                      <a:lnTo>
                        <a:pt x="389" y="3474"/>
                      </a:lnTo>
                      <a:lnTo>
                        <a:pt x="389" y="3474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2" y="2733"/>
                      </a:lnTo>
                      <a:lnTo>
                        <a:pt x="342" y="2733"/>
                      </a:lnTo>
                      <a:lnTo>
                        <a:pt x="342" y="2732"/>
                      </a:lnTo>
                      <a:lnTo>
                        <a:pt x="386" y="2456"/>
                      </a:lnTo>
                      <a:lnTo>
                        <a:pt x="386" y="2458"/>
                      </a:lnTo>
                      <a:lnTo>
                        <a:pt x="340" y="2257"/>
                      </a:lnTo>
                      <a:lnTo>
                        <a:pt x="340" y="2256"/>
                      </a:lnTo>
                      <a:lnTo>
                        <a:pt x="340" y="2256"/>
                      </a:lnTo>
                      <a:lnTo>
                        <a:pt x="339" y="1891"/>
                      </a:lnTo>
                      <a:lnTo>
                        <a:pt x="339" y="1891"/>
                      </a:lnTo>
                      <a:lnTo>
                        <a:pt x="284" y="1434"/>
                      </a:lnTo>
                      <a:lnTo>
                        <a:pt x="286" y="1437"/>
                      </a:lnTo>
                      <a:lnTo>
                        <a:pt x="165" y="1122"/>
                      </a:lnTo>
                      <a:lnTo>
                        <a:pt x="164" y="1120"/>
                      </a:lnTo>
                      <a:lnTo>
                        <a:pt x="164" y="1119"/>
                      </a:lnTo>
                      <a:lnTo>
                        <a:pt x="162" y="519"/>
                      </a:lnTo>
                      <a:lnTo>
                        <a:pt x="163" y="521"/>
                      </a:lnTo>
                      <a:lnTo>
                        <a:pt x="82" y="170"/>
                      </a:lnTo>
                      <a:lnTo>
                        <a:pt x="83" y="172"/>
                      </a:lnTo>
                      <a:lnTo>
                        <a:pt x="1" y="19"/>
                      </a:lnTo>
                      <a:lnTo>
                        <a:pt x="1" y="19"/>
                      </a:lnTo>
                      <a:lnTo>
                        <a:pt x="0" y="13"/>
                      </a:lnTo>
                      <a:lnTo>
                        <a:pt x="0" y="9"/>
                      </a:lnTo>
                      <a:lnTo>
                        <a:pt x="3" y="4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7" y="0"/>
                      </a:lnTo>
                      <a:lnTo>
                        <a:pt x="21" y="2"/>
                      </a:lnTo>
                      <a:lnTo>
                        <a:pt x="24" y="7"/>
                      </a:lnTo>
                      <a:lnTo>
                        <a:pt x="24" y="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Freeform 5">
                  <a:extLst>
                    <a:ext uri="{FF2B5EF4-FFF2-40B4-BE49-F238E27FC236}">
                      <a16:creationId xmlns:a16="http://schemas.microsoft.com/office/drawing/2014/main" id="{ACF8E0EB-A454-4D6D-F82C-3348676323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52037" y="3640667"/>
                  <a:ext cx="169026" cy="2623558"/>
                </a:xfrm>
                <a:custGeom>
                  <a:avLst/>
                  <a:gdLst/>
                  <a:ahLst/>
                  <a:cxnLst>
                    <a:cxn ang="0">
                      <a:pos x="53" y="517"/>
                    </a:cxn>
                    <a:cxn ang="0">
                      <a:pos x="69" y="664"/>
                    </a:cxn>
                    <a:cxn ang="0">
                      <a:pos x="74" y="774"/>
                    </a:cxn>
                    <a:cxn ang="0">
                      <a:pos x="73" y="849"/>
                    </a:cxn>
                    <a:cxn ang="0">
                      <a:pos x="64" y="923"/>
                    </a:cxn>
                    <a:cxn ang="0">
                      <a:pos x="54" y="960"/>
                    </a:cxn>
                    <a:cxn ang="0">
                      <a:pos x="37" y="1011"/>
                    </a:cxn>
                    <a:cxn ang="0">
                      <a:pos x="33" y="1063"/>
                    </a:cxn>
                    <a:cxn ang="0">
                      <a:pos x="36" y="1100"/>
                    </a:cxn>
                    <a:cxn ang="0">
                      <a:pos x="53" y="1209"/>
                    </a:cxn>
                    <a:cxn ang="0">
                      <a:pos x="56" y="1247"/>
                    </a:cxn>
                    <a:cxn ang="0">
                      <a:pos x="51" y="1284"/>
                    </a:cxn>
                    <a:cxn ang="0">
                      <a:pos x="43" y="1320"/>
                    </a:cxn>
                    <a:cxn ang="0">
                      <a:pos x="34" y="1392"/>
                    </a:cxn>
                    <a:cxn ang="0">
                      <a:pos x="30" y="1466"/>
                    </a:cxn>
                    <a:cxn ang="0">
                      <a:pos x="30" y="1576"/>
                    </a:cxn>
                    <a:cxn ang="0">
                      <a:pos x="32" y="1687"/>
                    </a:cxn>
                    <a:cxn ang="0">
                      <a:pos x="28" y="1908"/>
                    </a:cxn>
                    <a:cxn ang="0">
                      <a:pos x="21" y="2054"/>
                    </a:cxn>
                    <a:cxn ang="0">
                      <a:pos x="8" y="2201"/>
                    </a:cxn>
                    <a:cxn ang="0">
                      <a:pos x="4" y="2274"/>
                    </a:cxn>
                    <a:cxn ang="0">
                      <a:pos x="10" y="2329"/>
                    </a:cxn>
                    <a:cxn ang="0">
                      <a:pos x="20" y="2364"/>
                    </a:cxn>
                    <a:cxn ang="0">
                      <a:pos x="38" y="2417"/>
                    </a:cxn>
                    <a:cxn ang="0">
                      <a:pos x="52" y="2489"/>
                    </a:cxn>
                    <a:cxn ang="0">
                      <a:pos x="63" y="2562"/>
                    </a:cxn>
                    <a:cxn ang="0">
                      <a:pos x="82" y="2782"/>
                    </a:cxn>
                    <a:cxn ang="0">
                      <a:pos x="82" y="2782"/>
                    </a:cxn>
                    <a:cxn ang="0">
                      <a:pos x="60" y="2562"/>
                    </a:cxn>
                    <a:cxn ang="0">
                      <a:pos x="50" y="2489"/>
                    </a:cxn>
                    <a:cxn ang="0">
                      <a:pos x="34" y="2418"/>
                    </a:cxn>
                    <a:cxn ang="0">
                      <a:pos x="16" y="2366"/>
                    </a:cxn>
                    <a:cxn ang="0">
                      <a:pos x="6" y="2330"/>
                    </a:cxn>
                    <a:cxn ang="0">
                      <a:pos x="0" y="2274"/>
                    </a:cxn>
                    <a:cxn ang="0">
                      <a:pos x="2" y="2201"/>
                    </a:cxn>
                    <a:cxn ang="0">
                      <a:pos x="13" y="2054"/>
                    </a:cxn>
                    <a:cxn ang="0">
                      <a:pos x="20" y="1907"/>
                    </a:cxn>
                    <a:cxn ang="0">
                      <a:pos x="21" y="1687"/>
                    </a:cxn>
                    <a:cxn ang="0">
                      <a:pos x="19" y="1577"/>
                    </a:cxn>
                    <a:cxn ang="0">
                      <a:pos x="18" y="1466"/>
                    </a:cxn>
                    <a:cxn ang="0">
                      <a:pos x="21" y="1391"/>
                    </a:cxn>
                    <a:cxn ang="0">
                      <a:pos x="29" y="1318"/>
                    </a:cxn>
                    <a:cxn ang="0">
                      <a:pos x="38" y="1281"/>
                    </a:cxn>
                    <a:cxn ang="0">
                      <a:pos x="41" y="1247"/>
                    </a:cxn>
                    <a:cxn ang="0">
                      <a:pos x="32" y="1174"/>
                    </a:cxn>
                    <a:cxn ang="0">
                      <a:pos x="20" y="1102"/>
                    </a:cxn>
                    <a:cxn ang="0">
                      <a:pos x="17" y="1046"/>
                    </a:cxn>
                    <a:cxn ang="0">
                      <a:pos x="20" y="1008"/>
                    </a:cxn>
                    <a:cxn ang="0">
                      <a:pos x="28" y="980"/>
                    </a:cxn>
                    <a:cxn ang="0">
                      <a:pos x="38" y="953"/>
                    </a:cxn>
                    <a:cxn ang="0">
                      <a:pos x="51" y="902"/>
                    </a:cxn>
                    <a:cxn ang="0">
                      <a:pos x="57" y="812"/>
                    </a:cxn>
                    <a:cxn ang="0">
                      <a:pos x="54" y="739"/>
                    </a:cxn>
                    <a:cxn ang="0">
                      <a:pos x="42" y="592"/>
                    </a:cxn>
                    <a:cxn ang="0">
                      <a:pos x="32" y="516"/>
                    </a:cxn>
                    <a:cxn ang="0">
                      <a:pos x="161" y="4"/>
                    </a:cxn>
                    <a:cxn ang="0">
                      <a:pos x="174" y="0"/>
                    </a:cxn>
                    <a:cxn ang="0">
                      <a:pos x="182" y="6"/>
                    </a:cxn>
                    <a:cxn ang="0">
                      <a:pos x="184" y="16"/>
                    </a:cxn>
                  </a:cxnLst>
                  <a:rect l="0" t="0" r="r" b="b"/>
                  <a:pathLst>
                    <a:path w="184" h="2856">
                      <a:moveTo>
                        <a:pt x="183" y="16"/>
                      </a:moveTo>
                      <a:lnTo>
                        <a:pt x="53" y="521"/>
                      </a:lnTo>
                      <a:lnTo>
                        <a:pt x="53" y="517"/>
                      </a:lnTo>
                      <a:lnTo>
                        <a:pt x="53" y="517"/>
                      </a:lnTo>
                      <a:lnTo>
                        <a:pt x="62" y="590"/>
                      </a:lnTo>
                      <a:lnTo>
                        <a:pt x="69" y="664"/>
                      </a:lnTo>
                      <a:lnTo>
                        <a:pt x="72" y="701"/>
                      </a:lnTo>
                      <a:lnTo>
                        <a:pt x="73" y="738"/>
                      </a:lnTo>
                      <a:lnTo>
                        <a:pt x="74" y="774"/>
                      </a:lnTo>
                      <a:lnTo>
                        <a:pt x="74" y="812"/>
                      </a:lnTo>
                      <a:lnTo>
                        <a:pt x="74" y="812"/>
                      </a:lnTo>
                      <a:lnTo>
                        <a:pt x="73" y="849"/>
                      </a:lnTo>
                      <a:lnTo>
                        <a:pt x="71" y="887"/>
                      </a:lnTo>
                      <a:lnTo>
                        <a:pt x="68" y="904"/>
                      </a:lnTo>
                      <a:lnTo>
                        <a:pt x="64" y="923"/>
                      </a:lnTo>
                      <a:lnTo>
                        <a:pt x="60" y="942"/>
                      </a:lnTo>
                      <a:lnTo>
                        <a:pt x="54" y="960"/>
                      </a:lnTo>
                      <a:lnTo>
                        <a:pt x="54" y="960"/>
                      </a:lnTo>
                      <a:lnTo>
                        <a:pt x="47" y="977"/>
                      </a:lnTo>
                      <a:lnTo>
                        <a:pt x="40" y="993"/>
                      </a:lnTo>
                      <a:lnTo>
                        <a:pt x="37" y="1011"/>
                      </a:lnTo>
                      <a:lnTo>
                        <a:pt x="34" y="1028"/>
                      </a:lnTo>
                      <a:lnTo>
                        <a:pt x="33" y="1046"/>
                      </a:lnTo>
                      <a:lnTo>
                        <a:pt x="33" y="1063"/>
                      </a:lnTo>
                      <a:lnTo>
                        <a:pt x="34" y="1082"/>
                      </a:lnTo>
                      <a:lnTo>
                        <a:pt x="36" y="1100"/>
                      </a:lnTo>
                      <a:lnTo>
                        <a:pt x="36" y="1100"/>
                      </a:lnTo>
                      <a:lnTo>
                        <a:pt x="41" y="1136"/>
                      </a:lnTo>
                      <a:lnTo>
                        <a:pt x="48" y="1172"/>
                      </a:lnTo>
                      <a:lnTo>
                        <a:pt x="53" y="1209"/>
                      </a:lnTo>
                      <a:lnTo>
                        <a:pt x="54" y="1228"/>
                      </a:lnTo>
                      <a:lnTo>
                        <a:pt x="56" y="1247"/>
                      </a:lnTo>
                      <a:lnTo>
                        <a:pt x="56" y="1247"/>
                      </a:lnTo>
                      <a:lnTo>
                        <a:pt x="54" y="1266"/>
                      </a:lnTo>
                      <a:lnTo>
                        <a:pt x="53" y="1276"/>
                      </a:lnTo>
                      <a:lnTo>
                        <a:pt x="51" y="1284"/>
                      </a:lnTo>
                      <a:lnTo>
                        <a:pt x="51" y="1284"/>
                      </a:lnTo>
                      <a:lnTo>
                        <a:pt x="47" y="1302"/>
                      </a:lnTo>
                      <a:lnTo>
                        <a:pt x="43" y="1320"/>
                      </a:lnTo>
                      <a:lnTo>
                        <a:pt x="43" y="1320"/>
                      </a:lnTo>
                      <a:lnTo>
                        <a:pt x="38" y="1357"/>
                      </a:lnTo>
                      <a:lnTo>
                        <a:pt x="34" y="1392"/>
                      </a:lnTo>
                      <a:lnTo>
                        <a:pt x="34" y="1392"/>
                      </a:lnTo>
                      <a:lnTo>
                        <a:pt x="32" y="1429"/>
                      </a:lnTo>
                      <a:lnTo>
                        <a:pt x="30" y="1466"/>
                      </a:lnTo>
                      <a:lnTo>
                        <a:pt x="30" y="1539"/>
                      </a:lnTo>
                      <a:lnTo>
                        <a:pt x="30" y="1539"/>
                      </a:lnTo>
                      <a:lnTo>
                        <a:pt x="30" y="1576"/>
                      </a:lnTo>
                      <a:lnTo>
                        <a:pt x="31" y="1612"/>
                      </a:lnTo>
                      <a:lnTo>
                        <a:pt x="31" y="1612"/>
                      </a:lnTo>
                      <a:lnTo>
                        <a:pt x="32" y="1687"/>
                      </a:lnTo>
                      <a:lnTo>
                        <a:pt x="32" y="1687"/>
                      </a:lnTo>
                      <a:lnTo>
                        <a:pt x="30" y="1833"/>
                      </a:lnTo>
                      <a:lnTo>
                        <a:pt x="28" y="1908"/>
                      </a:lnTo>
                      <a:lnTo>
                        <a:pt x="26" y="1981"/>
                      </a:lnTo>
                      <a:lnTo>
                        <a:pt x="26" y="1981"/>
                      </a:lnTo>
                      <a:lnTo>
                        <a:pt x="21" y="2054"/>
                      </a:lnTo>
                      <a:lnTo>
                        <a:pt x="14" y="2128"/>
                      </a:lnTo>
                      <a:lnTo>
                        <a:pt x="14" y="2128"/>
                      </a:lnTo>
                      <a:lnTo>
                        <a:pt x="8" y="2201"/>
                      </a:lnTo>
                      <a:lnTo>
                        <a:pt x="6" y="2238"/>
                      </a:lnTo>
                      <a:lnTo>
                        <a:pt x="4" y="2274"/>
                      </a:lnTo>
                      <a:lnTo>
                        <a:pt x="4" y="2274"/>
                      </a:lnTo>
                      <a:lnTo>
                        <a:pt x="6" y="2293"/>
                      </a:lnTo>
                      <a:lnTo>
                        <a:pt x="7" y="2311"/>
                      </a:lnTo>
                      <a:lnTo>
                        <a:pt x="10" y="2329"/>
                      </a:lnTo>
                      <a:lnTo>
                        <a:pt x="14" y="2347"/>
                      </a:lnTo>
                      <a:lnTo>
                        <a:pt x="14" y="2347"/>
                      </a:lnTo>
                      <a:lnTo>
                        <a:pt x="20" y="2364"/>
                      </a:lnTo>
                      <a:lnTo>
                        <a:pt x="27" y="2381"/>
                      </a:lnTo>
                      <a:lnTo>
                        <a:pt x="33" y="2399"/>
                      </a:lnTo>
                      <a:lnTo>
                        <a:pt x="38" y="2417"/>
                      </a:lnTo>
                      <a:lnTo>
                        <a:pt x="38" y="2417"/>
                      </a:lnTo>
                      <a:lnTo>
                        <a:pt x="47" y="2452"/>
                      </a:lnTo>
                      <a:lnTo>
                        <a:pt x="52" y="2489"/>
                      </a:lnTo>
                      <a:lnTo>
                        <a:pt x="58" y="2526"/>
                      </a:lnTo>
                      <a:lnTo>
                        <a:pt x="63" y="2562"/>
                      </a:lnTo>
                      <a:lnTo>
                        <a:pt x="63" y="2562"/>
                      </a:lnTo>
                      <a:lnTo>
                        <a:pt x="71" y="2634"/>
                      </a:lnTo>
                      <a:lnTo>
                        <a:pt x="78" y="2708"/>
                      </a:lnTo>
                      <a:lnTo>
                        <a:pt x="82" y="2782"/>
                      </a:lnTo>
                      <a:lnTo>
                        <a:pt x="87" y="2856"/>
                      </a:lnTo>
                      <a:lnTo>
                        <a:pt x="87" y="2856"/>
                      </a:lnTo>
                      <a:lnTo>
                        <a:pt x="82" y="2782"/>
                      </a:lnTo>
                      <a:lnTo>
                        <a:pt x="76" y="2709"/>
                      </a:lnTo>
                      <a:lnTo>
                        <a:pt x="69" y="2636"/>
                      </a:lnTo>
                      <a:lnTo>
                        <a:pt x="60" y="2562"/>
                      </a:lnTo>
                      <a:lnTo>
                        <a:pt x="60" y="2562"/>
                      </a:lnTo>
                      <a:lnTo>
                        <a:pt x="56" y="2526"/>
                      </a:lnTo>
                      <a:lnTo>
                        <a:pt x="50" y="2489"/>
                      </a:lnTo>
                      <a:lnTo>
                        <a:pt x="42" y="2453"/>
                      </a:lnTo>
                      <a:lnTo>
                        <a:pt x="34" y="2418"/>
                      </a:lnTo>
                      <a:lnTo>
                        <a:pt x="34" y="2418"/>
                      </a:lnTo>
                      <a:lnTo>
                        <a:pt x="29" y="2400"/>
                      </a:lnTo>
                      <a:lnTo>
                        <a:pt x="22" y="2383"/>
                      </a:lnTo>
                      <a:lnTo>
                        <a:pt x="16" y="2366"/>
                      </a:lnTo>
                      <a:lnTo>
                        <a:pt x="10" y="2348"/>
                      </a:lnTo>
                      <a:lnTo>
                        <a:pt x="10" y="2348"/>
                      </a:lnTo>
                      <a:lnTo>
                        <a:pt x="6" y="2330"/>
                      </a:lnTo>
                      <a:lnTo>
                        <a:pt x="2" y="2312"/>
                      </a:lnTo>
                      <a:lnTo>
                        <a:pt x="0" y="2293"/>
                      </a:lnTo>
                      <a:lnTo>
                        <a:pt x="0" y="2274"/>
                      </a:lnTo>
                      <a:lnTo>
                        <a:pt x="0" y="2274"/>
                      </a:lnTo>
                      <a:lnTo>
                        <a:pt x="0" y="2238"/>
                      </a:lnTo>
                      <a:lnTo>
                        <a:pt x="2" y="2201"/>
                      </a:lnTo>
                      <a:lnTo>
                        <a:pt x="9" y="2128"/>
                      </a:lnTo>
                      <a:lnTo>
                        <a:pt x="9" y="2128"/>
                      </a:lnTo>
                      <a:lnTo>
                        <a:pt x="13" y="2054"/>
                      </a:lnTo>
                      <a:lnTo>
                        <a:pt x="18" y="1981"/>
                      </a:lnTo>
                      <a:lnTo>
                        <a:pt x="18" y="1981"/>
                      </a:lnTo>
                      <a:lnTo>
                        <a:pt x="20" y="1907"/>
                      </a:lnTo>
                      <a:lnTo>
                        <a:pt x="21" y="1833"/>
                      </a:lnTo>
                      <a:lnTo>
                        <a:pt x="21" y="1687"/>
                      </a:lnTo>
                      <a:lnTo>
                        <a:pt x="21" y="1687"/>
                      </a:lnTo>
                      <a:lnTo>
                        <a:pt x="20" y="1613"/>
                      </a:lnTo>
                      <a:lnTo>
                        <a:pt x="20" y="1613"/>
                      </a:lnTo>
                      <a:lnTo>
                        <a:pt x="19" y="1577"/>
                      </a:lnTo>
                      <a:lnTo>
                        <a:pt x="18" y="1539"/>
                      </a:lnTo>
                      <a:lnTo>
                        <a:pt x="18" y="1539"/>
                      </a:lnTo>
                      <a:lnTo>
                        <a:pt x="18" y="1466"/>
                      </a:lnTo>
                      <a:lnTo>
                        <a:pt x="19" y="1429"/>
                      </a:lnTo>
                      <a:lnTo>
                        <a:pt x="21" y="1391"/>
                      </a:lnTo>
                      <a:lnTo>
                        <a:pt x="21" y="1391"/>
                      </a:lnTo>
                      <a:lnTo>
                        <a:pt x="24" y="1354"/>
                      </a:lnTo>
                      <a:lnTo>
                        <a:pt x="29" y="1318"/>
                      </a:lnTo>
                      <a:lnTo>
                        <a:pt x="29" y="1318"/>
                      </a:lnTo>
                      <a:lnTo>
                        <a:pt x="33" y="1299"/>
                      </a:lnTo>
                      <a:lnTo>
                        <a:pt x="38" y="1281"/>
                      </a:lnTo>
                      <a:lnTo>
                        <a:pt x="38" y="1281"/>
                      </a:lnTo>
                      <a:lnTo>
                        <a:pt x="40" y="1264"/>
                      </a:lnTo>
                      <a:lnTo>
                        <a:pt x="41" y="1247"/>
                      </a:lnTo>
                      <a:lnTo>
                        <a:pt x="41" y="1247"/>
                      </a:lnTo>
                      <a:lnTo>
                        <a:pt x="40" y="1229"/>
                      </a:lnTo>
                      <a:lnTo>
                        <a:pt x="38" y="1211"/>
                      </a:lnTo>
                      <a:lnTo>
                        <a:pt x="32" y="1174"/>
                      </a:lnTo>
                      <a:lnTo>
                        <a:pt x="26" y="1139"/>
                      </a:lnTo>
                      <a:lnTo>
                        <a:pt x="20" y="1102"/>
                      </a:lnTo>
                      <a:lnTo>
                        <a:pt x="20" y="1102"/>
                      </a:lnTo>
                      <a:lnTo>
                        <a:pt x="18" y="1083"/>
                      </a:lnTo>
                      <a:lnTo>
                        <a:pt x="17" y="1064"/>
                      </a:lnTo>
                      <a:lnTo>
                        <a:pt x="17" y="1046"/>
                      </a:lnTo>
                      <a:lnTo>
                        <a:pt x="18" y="1027"/>
                      </a:lnTo>
                      <a:lnTo>
                        <a:pt x="18" y="1027"/>
                      </a:lnTo>
                      <a:lnTo>
                        <a:pt x="20" y="1008"/>
                      </a:lnTo>
                      <a:lnTo>
                        <a:pt x="24" y="989"/>
                      </a:lnTo>
                      <a:lnTo>
                        <a:pt x="24" y="989"/>
                      </a:lnTo>
                      <a:lnTo>
                        <a:pt x="28" y="980"/>
                      </a:lnTo>
                      <a:lnTo>
                        <a:pt x="31" y="970"/>
                      </a:lnTo>
                      <a:lnTo>
                        <a:pt x="38" y="953"/>
                      </a:lnTo>
                      <a:lnTo>
                        <a:pt x="38" y="953"/>
                      </a:lnTo>
                      <a:lnTo>
                        <a:pt x="43" y="937"/>
                      </a:lnTo>
                      <a:lnTo>
                        <a:pt x="48" y="920"/>
                      </a:lnTo>
                      <a:lnTo>
                        <a:pt x="51" y="902"/>
                      </a:lnTo>
                      <a:lnTo>
                        <a:pt x="53" y="884"/>
                      </a:lnTo>
                      <a:lnTo>
                        <a:pt x="56" y="848"/>
                      </a:lnTo>
                      <a:lnTo>
                        <a:pt x="57" y="812"/>
                      </a:lnTo>
                      <a:lnTo>
                        <a:pt x="57" y="812"/>
                      </a:lnTo>
                      <a:lnTo>
                        <a:pt x="56" y="776"/>
                      </a:lnTo>
                      <a:lnTo>
                        <a:pt x="54" y="739"/>
                      </a:lnTo>
                      <a:lnTo>
                        <a:pt x="52" y="702"/>
                      </a:lnTo>
                      <a:lnTo>
                        <a:pt x="50" y="666"/>
                      </a:lnTo>
                      <a:lnTo>
                        <a:pt x="42" y="592"/>
                      </a:lnTo>
                      <a:lnTo>
                        <a:pt x="32" y="520"/>
                      </a:lnTo>
                      <a:lnTo>
                        <a:pt x="32" y="518"/>
                      </a:lnTo>
                      <a:lnTo>
                        <a:pt x="32" y="516"/>
                      </a:lnTo>
                      <a:lnTo>
                        <a:pt x="159" y="9"/>
                      </a:lnTo>
                      <a:lnTo>
                        <a:pt x="159" y="9"/>
                      </a:lnTo>
                      <a:lnTo>
                        <a:pt x="161" y="4"/>
                      </a:lnTo>
                      <a:lnTo>
                        <a:pt x="164" y="1"/>
                      </a:lnTo>
                      <a:lnTo>
                        <a:pt x="169" y="0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179" y="2"/>
                      </a:lnTo>
                      <a:lnTo>
                        <a:pt x="182" y="6"/>
                      </a:lnTo>
                      <a:lnTo>
                        <a:pt x="184" y="10"/>
                      </a:lnTo>
                      <a:lnTo>
                        <a:pt x="184" y="16"/>
                      </a:lnTo>
                      <a:lnTo>
                        <a:pt x="184" y="16"/>
                      </a:lnTo>
                      <a:lnTo>
                        <a:pt x="183" y="16"/>
                      </a:lnTo>
                      <a:lnTo>
                        <a:pt x="183" y="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6">
                  <a:extLst>
                    <a:ext uri="{FF2B5EF4-FFF2-40B4-BE49-F238E27FC236}">
                      <a16:creationId xmlns:a16="http://schemas.microsoft.com/office/drawing/2014/main" id="{7C0AA6F2-CD08-578E-E07D-DFBFB6BBDD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400286">
                  <a:off x="1517125" y="3676652"/>
                  <a:ext cx="584238" cy="2470150"/>
                </a:xfrm>
                <a:custGeom>
                  <a:avLst/>
                  <a:gdLst/>
                  <a:ahLst/>
                  <a:cxnLst>
                    <a:cxn ang="0">
                      <a:pos x="26" y="13"/>
                    </a:cxn>
                    <a:cxn ang="0">
                      <a:pos x="25" y="244"/>
                    </a:cxn>
                    <a:cxn ang="0">
                      <a:pos x="23" y="239"/>
                    </a:cxn>
                    <a:cxn ang="0">
                      <a:pos x="166" y="496"/>
                    </a:cxn>
                    <a:cxn ang="0">
                      <a:pos x="165" y="495"/>
                    </a:cxn>
                    <a:cxn ang="0">
                      <a:pos x="285" y="635"/>
                    </a:cxn>
                    <a:cxn ang="0">
                      <a:pos x="286" y="638"/>
                    </a:cxn>
                    <a:cxn ang="0">
                      <a:pos x="287" y="639"/>
                    </a:cxn>
                    <a:cxn ang="0">
                      <a:pos x="385" y="911"/>
                    </a:cxn>
                    <a:cxn ang="0">
                      <a:pos x="386" y="912"/>
                    </a:cxn>
                    <a:cxn ang="0">
                      <a:pos x="386" y="914"/>
                    </a:cxn>
                    <a:cxn ang="0">
                      <a:pos x="354" y="1351"/>
                    </a:cxn>
                    <a:cxn ang="0">
                      <a:pos x="354" y="1350"/>
                    </a:cxn>
                    <a:cxn ang="0">
                      <a:pos x="401" y="1665"/>
                    </a:cxn>
                    <a:cxn ang="0">
                      <a:pos x="400" y="1663"/>
                    </a:cxn>
                    <a:cxn ang="0">
                      <a:pos x="567" y="1939"/>
                    </a:cxn>
                    <a:cxn ang="0">
                      <a:pos x="567" y="1939"/>
                    </a:cxn>
                    <a:cxn ang="0">
                      <a:pos x="567" y="1940"/>
                    </a:cxn>
                    <a:cxn ang="0">
                      <a:pos x="567" y="1940"/>
                    </a:cxn>
                    <a:cxn ang="0">
                      <a:pos x="586" y="2041"/>
                    </a:cxn>
                    <a:cxn ang="0">
                      <a:pos x="603" y="2142"/>
                    </a:cxn>
                    <a:cxn ang="0">
                      <a:pos x="636" y="2345"/>
                    </a:cxn>
                    <a:cxn ang="0">
                      <a:pos x="636" y="2345"/>
                    </a:cxn>
                    <a:cxn ang="0">
                      <a:pos x="636" y="2345"/>
                    </a:cxn>
                    <a:cxn ang="0">
                      <a:pos x="635" y="2689"/>
                    </a:cxn>
                    <a:cxn ang="0">
                      <a:pos x="633" y="2345"/>
                    </a:cxn>
                    <a:cxn ang="0">
                      <a:pos x="633" y="2345"/>
                    </a:cxn>
                    <a:cxn ang="0">
                      <a:pos x="633" y="2345"/>
                    </a:cxn>
                    <a:cxn ang="0">
                      <a:pos x="598" y="2143"/>
                    </a:cxn>
                    <a:cxn ang="0">
                      <a:pos x="580" y="2042"/>
                    </a:cxn>
                    <a:cxn ang="0">
                      <a:pos x="560" y="1941"/>
                    </a:cxn>
                    <a:cxn ang="0">
                      <a:pos x="562" y="1942"/>
                    </a:cxn>
                    <a:cxn ang="0">
                      <a:pos x="393" y="1669"/>
                    </a:cxn>
                    <a:cxn ang="0">
                      <a:pos x="391" y="1668"/>
                    </a:cxn>
                    <a:cxn ang="0">
                      <a:pos x="391" y="1666"/>
                    </a:cxn>
                    <a:cxn ang="0">
                      <a:pos x="341" y="1352"/>
                    </a:cxn>
                    <a:cxn ang="0">
                      <a:pos x="341" y="1351"/>
                    </a:cxn>
                    <a:cxn ang="0">
                      <a:pos x="341" y="1351"/>
                    </a:cxn>
                    <a:cxn ang="0">
                      <a:pos x="369" y="913"/>
                    </a:cxn>
                    <a:cxn ang="0">
                      <a:pos x="369" y="916"/>
                    </a:cxn>
                    <a:cxn ang="0">
                      <a:pos x="269" y="645"/>
                    </a:cxn>
                    <a:cxn ang="0">
                      <a:pos x="270" y="649"/>
                    </a:cxn>
                    <a:cxn ang="0">
                      <a:pos x="148" y="509"/>
                    </a:cxn>
                    <a:cxn ang="0">
                      <a:pos x="148" y="508"/>
                    </a:cxn>
                    <a:cxn ang="0">
                      <a:pos x="147" y="506"/>
                    </a:cxn>
                    <a:cxn ang="0">
                      <a:pos x="3" y="250"/>
                    </a:cxn>
                    <a:cxn ang="0">
                      <a:pos x="0" y="248"/>
                    </a:cxn>
                    <a:cxn ang="0">
                      <a:pos x="0" y="244"/>
                    </a:cxn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0" y="8"/>
                    </a:cxn>
                    <a:cxn ang="0">
                      <a:pos x="4" y="4"/>
                    </a:cxn>
                    <a:cxn ang="0">
                      <a:pos x="8" y="1"/>
                    </a:cxn>
                    <a:cxn ang="0">
                      <a:pos x="13" y="0"/>
                    </a:cxn>
                    <a:cxn ang="0">
                      <a:pos x="13" y="0"/>
                    </a:cxn>
                    <a:cxn ang="0">
                      <a:pos x="18" y="1"/>
                    </a:cxn>
                    <a:cxn ang="0">
                      <a:pos x="21" y="4"/>
                    </a:cxn>
                    <a:cxn ang="0">
                      <a:pos x="25" y="8"/>
                    </a:cxn>
                    <a:cxn ang="0">
                      <a:pos x="26" y="13"/>
                    </a:cxn>
                    <a:cxn ang="0">
                      <a:pos x="26" y="13"/>
                    </a:cxn>
                    <a:cxn ang="0">
                      <a:pos x="26" y="13"/>
                    </a:cxn>
                    <a:cxn ang="0">
                      <a:pos x="26" y="13"/>
                    </a:cxn>
                  </a:cxnLst>
                  <a:rect l="0" t="0" r="r" b="b"/>
                  <a:pathLst>
                    <a:path w="636" h="2689">
                      <a:moveTo>
                        <a:pt x="26" y="13"/>
                      </a:moveTo>
                      <a:lnTo>
                        <a:pt x="25" y="244"/>
                      </a:lnTo>
                      <a:lnTo>
                        <a:pt x="23" y="239"/>
                      </a:lnTo>
                      <a:lnTo>
                        <a:pt x="166" y="496"/>
                      </a:lnTo>
                      <a:lnTo>
                        <a:pt x="165" y="495"/>
                      </a:lnTo>
                      <a:lnTo>
                        <a:pt x="285" y="635"/>
                      </a:lnTo>
                      <a:lnTo>
                        <a:pt x="286" y="638"/>
                      </a:lnTo>
                      <a:lnTo>
                        <a:pt x="287" y="639"/>
                      </a:lnTo>
                      <a:lnTo>
                        <a:pt x="385" y="911"/>
                      </a:lnTo>
                      <a:lnTo>
                        <a:pt x="386" y="912"/>
                      </a:lnTo>
                      <a:lnTo>
                        <a:pt x="386" y="914"/>
                      </a:lnTo>
                      <a:lnTo>
                        <a:pt x="354" y="1351"/>
                      </a:lnTo>
                      <a:lnTo>
                        <a:pt x="354" y="1350"/>
                      </a:lnTo>
                      <a:lnTo>
                        <a:pt x="401" y="1665"/>
                      </a:lnTo>
                      <a:lnTo>
                        <a:pt x="400" y="1663"/>
                      </a:lnTo>
                      <a:lnTo>
                        <a:pt x="567" y="1939"/>
                      </a:lnTo>
                      <a:lnTo>
                        <a:pt x="567" y="1939"/>
                      </a:lnTo>
                      <a:lnTo>
                        <a:pt x="567" y="1940"/>
                      </a:lnTo>
                      <a:lnTo>
                        <a:pt x="567" y="1940"/>
                      </a:lnTo>
                      <a:lnTo>
                        <a:pt x="586" y="2041"/>
                      </a:lnTo>
                      <a:lnTo>
                        <a:pt x="603" y="2142"/>
                      </a:lnTo>
                      <a:lnTo>
                        <a:pt x="636" y="2345"/>
                      </a:lnTo>
                      <a:lnTo>
                        <a:pt x="636" y="2345"/>
                      </a:lnTo>
                      <a:lnTo>
                        <a:pt x="636" y="2345"/>
                      </a:lnTo>
                      <a:lnTo>
                        <a:pt x="635" y="2689"/>
                      </a:lnTo>
                      <a:lnTo>
                        <a:pt x="633" y="2345"/>
                      </a:lnTo>
                      <a:lnTo>
                        <a:pt x="633" y="2345"/>
                      </a:lnTo>
                      <a:lnTo>
                        <a:pt x="633" y="2345"/>
                      </a:lnTo>
                      <a:lnTo>
                        <a:pt x="598" y="2143"/>
                      </a:lnTo>
                      <a:lnTo>
                        <a:pt x="580" y="2042"/>
                      </a:lnTo>
                      <a:lnTo>
                        <a:pt x="560" y="1941"/>
                      </a:lnTo>
                      <a:lnTo>
                        <a:pt x="562" y="1942"/>
                      </a:lnTo>
                      <a:lnTo>
                        <a:pt x="393" y="1669"/>
                      </a:lnTo>
                      <a:lnTo>
                        <a:pt x="391" y="1668"/>
                      </a:lnTo>
                      <a:lnTo>
                        <a:pt x="391" y="1666"/>
                      </a:lnTo>
                      <a:lnTo>
                        <a:pt x="341" y="1352"/>
                      </a:lnTo>
                      <a:lnTo>
                        <a:pt x="341" y="1351"/>
                      </a:lnTo>
                      <a:lnTo>
                        <a:pt x="341" y="1351"/>
                      </a:lnTo>
                      <a:lnTo>
                        <a:pt x="369" y="913"/>
                      </a:lnTo>
                      <a:lnTo>
                        <a:pt x="369" y="916"/>
                      </a:lnTo>
                      <a:lnTo>
                        <a:pt x="269" y="645"/>
                      </a:lnTo>
                      <a:lnTo>
                        <a:pt x="270" y="649"/>
                      </a:lnTo>
                      <a:lnTo>
                        <a:pt x="148" y="509"/>
                      </a:lnTo>
                      <a:lnTo>
                        <a:pt x="148" y="508"/>
                      </a:lnTo>
                      <a:lnTo>
                        <a:pt x="147" y="506"/>
                      </a:lnTo>
                      <a:lnTo>
                        <a:pt x="3" y="250"/>
                      </a:lnTo>
                      <a:lnTo>
                        <a:pt x="0" y="248"/>
                      </a:lnTo>
                      <a:lnTo>
                        <a:pt x="0" y="244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4" y="4"/>
                      </a:lnTo>
                      <a:lnTo>
                        <a:pt x="8" y="1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18" y="1"/>
                      </a:lnTo>
                      <a:lnTo>
                        <a:pt x="21" y="4"/>
                      </a:lnTo>
                      <a:lnTo>
                        <a:pt x="25" y="8"/>
                      </a:lnTo>
                      <a:lnTo>
                        <a:pt x="26" y="13"/>
                      </a:lnTo>
                      <a:lnTo>
                        <a:pt x="26" y="13"/>
                      </a:lnTo>
                      <a:lnTo>
                        <a:pt x="26" y="13"/>
                      </a:lnTo>
                      <a:lnTo>
                        <a:pt x="26" y="1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8">
                  <a:extLst>
                    <a:ext uri="{FF2B5EF4-FFF2-40B4-BE49-F238E27FC236}">
                      <a16:creationId xmlns:a16="http://schemas.microsoft.com/office/drawing/2014/main" id="{12733445-9101-5902-9D1D-E6F6AF35F0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7270" y="4109510"/>
                  <a:ext cx="155327" cy="657225"/>
                </a:xfrm>
                <a:custGeom>
                  <a:avLst/>
                  <a:gdLst/>
                  <a:ahLst/>
                  <a:cxnLst>
                    <a:cxn ang="0">
                      <a:pos x="175" y="17"/>
                    </a:cxn>
                    <a:cxn ang="0">
                      <a:pos x="130" y="143"/>
                    </a:cxn>
                    <a:cxn ang="0">
                      <a:pos x="130" y="144"/>
                    </a:cxn>
                    <a:cxn ang="0">
                      <a:pos x="129" y="146"/>
                    </a:cxn>
                    <a:cxn ang="0">
                      <a:pos x="86" y="194"/>
                    </a:cxn>
                    <a:cxn ang="0">
                      <a:pos x="88" y="188"/>
                    </a:cxn>
                    <a:cxn ang="0">
                      <a:pos x="84" y="418"/>
                    </a:cxn>
                    <a:cxn ang="0">
                      <a:pos x="84" y="419"/>
                    </a:cxn>
                    <a:cxn ang="0">
                      <a:pos x="83" y="420"/>
                    </a:cxn>
                    <a:cxn ang="0">
                      <a:pos x="33" y="489"/>
                    </a:cxn>
                    <a:cxn ang="0">
                      <a:pos x="33" y="489"/>
                    </a:cxn>
                    <a:cxn ang="0">
                      <a:pos x="4" y="537"/>
                    </a:cxn>
                    <a:cxn ang="0">
                      <a:pos x="4" y="537"/>
                    </a:cxn>
                    <a:cxn ang="0">
                      <a:pos x="3" y="614"/>
                    </a:cxn>
                    <a:cxn ang="0">
                      <a:pos x="0" y="537"/>
                    </a:cxn>
                    <a:cxn ang="0">
                      <a:pos x="0" y="536"/>
                    </a:cxn>
                    <a:cxn ang="0">
                      <a:pos x="1" y="536"/>
                    </a:cxn>
                    <a:cxn ang="0">
                      <a:pos x="28" y="487"/>
                    </a:cxn>
                    <a:cxn ang="0">
                      <a:pos x="28" y="486"/>
                    </a:cxn>
                    <a:cxn ang="0">
                      <a:pos x="28" y="486"/>
                    </a:cxn>
                    <a:cxn ang="0">
                      <a:pos x="76" y="416"/>
                    </a:cxn>
                    <a:cxn ang="0">
                      <a:pos x="75" y="418"/>
                    </a:cxn>
                    <a:cxn ang="0">
                      <a:pos x="70" y="188"/>
                    </a:cxn>
                    <a:cxn ang="0">
                      <a:pos x="70" y="185"/>
                    </a:cxn>
                    <a:cxn ang="0">
                      <a:pos x="73" y="183"/>
                    </a:cxn>
                    <a:cxn ang="0">
                      <a:pos x="114" y="133"/>
                    </a:cxn>
                    <a:cxn ang="0">
                      <a:pos x="111" y="136"/>
                    </a:cxn>
                    <a:cxn ang="0">
                      <a:pos x="150" y="9"/>
                    </a:cxn>
                    <a:cxn ang="0">
                      <a:pos x="150" y="9"/>
                    </a:cxn>
                    <a:cxn ang="0">
                      <a:pos x="154" y="5"/>
                    </a:cxn>
                    <a:cxn ang="0">
                      <a:pos x="157" y="2"/>
                    </a:cxn>
                    <a:cxn ang="0">
                      <a:pos x="161" y="0"/>
                    </a:cxn>
                    <a:cxn ang="0">
                      <a:pos x="167" y="0"/>
                    </a:cxn>
                    <a:cxn ang="0">
                      <a:pos x="167" y="0"/>
                    </a:cxn>
                    <a:cxn ang="0">
                      <a:pos x="171" y="3"/>
                    </a:cxn>
                    <a:cxn ang="0">
                      <a:pos x="175" y="7"/>
                    </a:cxn>
                    <a:cxn ang="0">
                      <a:pos x="176" y="12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</a:cxnLst>
                  <a:rect l="0" t="0" r="r" b="b"/>
                  <a:pathLst>
                    <a:path w="176" h="614">
                      <a:moveTo>
                        <a:pt x="175" y="17"/>
                      </a:moveTo>
                      <a:lnTo>
                        <a:pt x="130" y="143"/>
                      </a:lnTo>
                      <a:lnTo>
                        <a:pt x="130" y="144"/>
                      </a:lnTo>
                      <a:lnTo>
                        <a:pt x="129" y="146"/>
                      </a:lnTo>
                      <a:lnTo>
                        <a:pt x="86" y="194"/>
                      </a:lnTo>
                      <a:lnTo>
                        <a:pt x="88" y="188"/>
                      </a:lnTo>
                      <a:lnTo>
                        <a:pt x="84" y="418"/>
                      </a:lnTo>
                      <a:lnTo>
                        <a:pt x="84" y="419"/>
                      </a:lnTo>
                      <a:lnTo>
                        <a:pt x="83" y="420"/>
                      </a:lnTo>
                      <a:lnTo>
                        <a:pt x="33" y="489"/>
                      </a:lnTo>
                      <a:lnTo>
                        <a:pt x="33" y="489"/>
                      </a:lnTo>
                      <a:lnTo>
                        <a:pt x="4" y="537"/>
                      </a:lnTo>
                      <a:lnTo>
                        <a:pt x="4" y="537"/>
                      </a:lnTo>
                      <a:lnTo>
                        <a:pt x="3" y="614"/>
                      </a:lnTo>
                      <a:lnTo>
                        <a:pt x="0" y="537"/>
                      </a:lnTo>
                      <a:lnTo>
                        <a:pt x="0" y="536"/>
                      </a:lnTo>
                      <a:lnTo>
                        <a:pt x="1" y="536"/>
                      </a:lnTo>
                      <a:lnTo>
                        <a:pt x="28" y="487"/>
                      </a:lnTo>
                      <a:lnTo>
                        <a:pt x="28" y="486"/>
                      </a:lnTo>
                      <a:lnTo>
                        <a:pt x="28" y="486"/>
                      </a:lnTo>
                      <a:lnTo>
                        <a:pt x="76" y="416"/>
                      </a:lnTo>
                      <a:lnTo>
                        <a:pt x="75" y="418"/>
                      </a:lnTo>
                      <a:lnTo>
                        <a:pt x="70" y="188"/>
                      </a:lnTo>
                      <a:lnTo>
                        <a:pt x="70" y="185"/>
                      </a:lnTo>
                      <a:lnTo>
                        <a:pt x="73" y="183"/>
                      </a:lnTo>
                      <a:lnTo>
                        <a:pt x="114" y="133"/>
                      </a:lnTo>
                      <a:lnTo>
                        <a:pt x="111" y="136"/>
                      </a:lnTo>
                      <a:lnTo>
                        <a:pt x="150" y="9"/>
                      </a:lnTo>
                      <a:lnTo>
                        <a:pt x="150" y="9"/>
                      </a:lnTo>
                      <a:lnTo>
                        <a:pt x="154" y="5"/>
                      </a:lnTo>
                      <a:lnTo>
                        <a:pt x="157" y="2"/>
                      </a:lnTo>
                      <a:lnTo>
                        <a:pt x="161" y="0"/>
                      </a:lnTo>
                      <a:lnTo>
                        <a:pt x="167" y="0"/>
                      </a:lnTo>
                      <a:lnTo>
                        <a:pt x="167" y="0"/>
                      </a:lnTo>
                      <a:lnTo>
                        <a:pt x="171" y="3"/>
                      </a:lnTo>
                      <a:lnTo>
                        <a:pt x="175" y="7"/>
                      </a:lnTo>
                      <a:lnTo>
                        <a:pt x="176" y="12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Freeform 7">
                  <a:extLst>
                    <a:ext uri="{FF2B5EF4-FFF2-40B4-BE49-F238E27FC236}">
                      <a16:creationId xmlns:a16="http://schemas.microsoft.com/office/drawing/2014/main" id="{C83289C4-C554-B772-F594-825DCAC399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316019" flipH="1">
                  <a:off x="1500489" y="3662715"/>
                  <a:ext cx="268985" cy="2560804"/>
                </a:xfrm>
                <a:custGeom>
                  <a:avLst/>
                  <a:gdLst/>
                  <a:ahLst/>
                  <a:cxnLst>
                    <a:cxn ang="0">
                      <a:pos x="105" y="161"/>
                    </a:cxn>
                    <a:cxn ang="0">
                      <a:pos x="107" y="164"/>
                    </a:cxn>
                    <a:cxn ang="0">
                      <a:pos x="184" y="518"/>
                    </a:cxn>
                    <a:cxn ang="0">
                      <a:pos x="183" y="1119"/>
                    </a:cxn>
                    <a:cxn ang="0">
                      <a:pos x="300" y="1431"/>
                    </a:cxn>
                    <a:cxn ang="0">
                      <a:pos x="300" y="1433"/>
                    </a:cxn>
                    <a:cxn ang="0">
                      <a:pos x="352" y="1890"/>
                    </a:cxn>
                    <a:cxn ang="0">
                      <a:pos x="351" y="2256"/>
                    </a:cxn>
                    <a:cxn ang="0">
                      <a:pos x="394" y="2456"/>
                    </a:cxn>
                    <a:cxn ang="0">
                      <a:pos x="394" y="2458"/>
                    </a:cxn>
                    <a:cxn ang="0">
                      <a:pos x="349" y="2733"/>
                    </a:cxn>
                    <a:cxn ang="0">
                      <a:pos x="351" y="3132"/>
                    </a:cxn>
                    <a:cxn ang="0">
                      <a:pos x="391" y="3474"/>
                    </a:cxn>
                    <a:cxn ang="0">
                      <a:pos x="346" y="3820"/>
                    </a:cxn>
                    <a:cxn ang="0">
                      <a:pos x="389" y="3474"/>
                    </a:cxn>
                    <a:cxn ang="0">
                      <a:pos x="346" y="3132"/>
                    </a:cxn>
                    <a:cxn ang="0">
                      <a:pos x="342" y="2733"/>
                    </a:cxn>
                    <a:cxn ang="0">
                      <a:pos x="342" y="2732"/>
                    </a:cxn>
                    <a:cxn ang="0">
                      <a:pos x="386" y="2458"/>
                    </a:cxn>
                    <a:cxn ang="0">
                      <a:pos x="340" y="2256"/>
                    </a:cxn>
                    <a:cxn ang="0">
                      <a:pos x="339" y="1891"/>
                    </a:cxn>
                    <a:cxn ang="0">
                      <a:pos x="284" y="1434"/>
                    </a:cxn>
                    <a:cxn ang="0">
                      <a:pos x="165" y="1122"/>
                    </a:cxn>
                    <a:cxn ang="0">
                      <a:pos x="164" y="1119"/>
                    </a:cxn>
                    <a:cxn ang="0">
                      <a:pos x="163" y="521"/>
                    </a:cxn>
                    <a:cxn ang="0">
                      <a:pos x="83" y="172"/>
                    </a:cxn>
                    <a:cxn ang="0">
                      <a:pos x="1" y="19"/>
                    </a:cxn>
                    <a:cxn ang="0">
                      <a:pos x="0" y="9"/>
                    </a:cxn>
                    <a:cxn ang="0">
                      <a:pos x="7" y="1"/>
                    </a:cxn>
                    <a:cxn ang="0">
                      <a:pos x="11" y="0"/>
                    </a:cxn>
                    <a:cxn ang="0">
                      <a:pos x="21" y="2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394" h="3820">
                      <a:moveTo>
                        <a:pt x="24" y="7"/>
                      </a:moveTo>
                      <a:lnTo>
                        <a:pt x="105" y="161"/>
                      </a:lnTo>
                      <a:lnTo>
                        <a:pt x="105" y="162"/>
                      </a:lnTo>
                      <a:lnTo>
                        <a:pt x="107" y="164"/>
                      </a:lnTo>
                      <a:lnTo>
                        <a:pt x="184" y="516"/>
                      </a:lnTo>
                      <a:lnTo>
                        <a:pt x="184" y="518"/>
                      </a:lnTo>
                      <a:lnTo>
                        <a:pt x="184" y="519"/>
                      </a:lnTo>
                      <a:lnTo>
                        <a:pt x="183" y="1119"/>
                      </a:lnTo>
                      <a:lnTo>
                        <a:pt x="182" y="1116"/>
                      </a:lnTo>
                      <a:lnTo>
                        <a:pt x="300" y="1431"/>
                      </a:lnTo>
                      <a:lnTo>
                        <a:pt x="300" y="1432"/>
                      </a:lnTo>
                      <a:lnTo>
                        <a:pt x="300" y="1433"/>
                      </a:lnTo>
                      <a:lnTo>
                        <a:pt x="352" y="1890"/>
                      </a:lnTo>
                      <a:lnTo>
                        <a:pt x="352" y="1890"/>
                      </a:lnTo>
                      <a:lnTo>
                        <a:pt x="352" y="1891"/>
                      </a:lnTo>
                      <a:lnTo>
                        <a:pt x="351" y="2256"/>
                      </a:lnTo>
                      <a:lnTo>
                        <a:pt x="350" y="2254"/>
                      </a:lnTo>
                      <a:lnTo>
                        <a:pt x="394" y="2456"/>
                      </a:lnTo>
                      <a:lnTo>
                        <a:pt x="394" y="2457"/>
                      </a:lnTo>
                      <a:lnTo>
                        <a:pt x="394" y="2458"/>
                      </a:lnTo>
                      <a:lnTo>
                        <a:pt x="349" y="2733"/>
                      </a:lnTo>
                      <a:lnTo>
                        <a:pt x="349" y="2733"/>
                      </a:lnTo>
                      <a:lnTo>
                        <a:pt x="351" y="3132"/>
                      </a:lnTo>
                      <a:lnTo>
                        <a:pt x="351" y="3132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46" y="3820"/>
                      </a:lnTo>
                      <a:lnTo>
                        <a:pt x="389" y="3474"/>
                      </a:lnTo>
                      <a:lnTo>
                        <a:pt x="389" y="3474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2" y="2733"/>
                      </a:lnTo>
                      <a:lnTo>
                        <a:pt x="342" y="2733"/>
                      </a:lnTo>
                      <a:lnTo>
                        <a:pt x="342" y="2732"/>
                      </a:lnTo>
                      <a:lnTo>
                        <a:pt x="386" y="2456"/>
                      </a:lnTo>
                      <a:lnTo>
                        <a:pt x="386" y="2458"/>
                      </a:lnTo>
                      <a:lnTo>
                        <a:pt x="340" y="2257"/>
                      </a:lnTo>
                      <a:lnTo>
                        <a:pt x="340" y="2256"/>
                      </a:lnTo>
                      <a:lnTo>
                        <a:pt x="340" y="2256"/>
                      </a:lnTo>
                      <a:lnTo>
                        <a:pt x="339" y="1891"/>
                      </a:lnTo>
                      <a:lnTo>
                        <a:pt x="339" y="1891"/>
                      </a:lnTo>
                      <a:lnTo>
                        <a:pt x="284" y="1434"/>
                      </a:lnTo>
                      <a:lnTo>
                        <a:pt x="286" y="1437"/>
                      </a:lnTo>
                      <a:lnTo>
                        <a:pt x="165" y="1122"/>
                      </a:lnTo>
                      <a:lnTo>
                        <a:pt x="164" y="1120"/>
                      </a:lnTo>
                      <a:lnTo>
                        <a:pt x="164" y="1119"/>
                      </a:lnTo>
                      <a:lnTo>
                        <a:pt x="162" y="519"/>
                      </a:lnTo>
                      <a:lnTo>
                        <a:pt x="163" y="521"/>
                      </a:lnTo>
                      <a:lnTo>
                        <a:pt x="82" y="170"/>
                      </a:lnTo>
                      <a:lnTo>
                        <a:pt x="83" y="172"/>
                      </a:lnTo>
                      <a:lnTo>
                        <a:pt x="1" y="19"/>
                      </a:lnTo>
                      <a:lnTo>
                        <a:pt x="1" y="19"/>
                      </a:lnTo>
                      <a:lnTo>
                        <a:pt x="0" y="13"/>
                      </a:lnTo>
                      <a:lnTo>
                        <a:pt x="0" y="9"/>
                      </a:lnTo>
                      <a:lnTo>
                        <a:pt x="3" y="4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7" y="0"/>
                      </a:lnTo>
                      <a:lnTo>
                        <a:pt x="21" y="2"/>
                      </a:lnTo>
                      <a:lnTo>
                        <a:pt x="24" y="7"/>
                      </a:lnTo>
                      <a:lnTo>
                        <a:pt x="24" y="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Freeform 5">
                  <a:extLst>
                    <a:ext uri="{FF2B5EF4-FFF2-40B4-BE49-F238E27FC236}">
                      <a16:creationId xmlns:a16="http://schemas.microsoft.com/office/drawing/2014/main" id="{09346736-9D85-B195-603D-464FB9D7D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854511" y="3640666"/>
                  <a:ext cx="169026" cy="2623557"/>
                </a:xfrm>
                <a:custGeom>
                  <a:avLst/>
                  <a:gdLst/>
                  <a:ahLst/>
                  <a:cxnLst>
                    <a:cxn ang="0">
                      <a:pos x="53" y="517"/>
                    </a:cxn>
                    <a:cxn ang="0">
                      <a:pos x="69" y="664"/>
                    </a:cxn>
                    <a:cxn ang="0">
                      <a:pos x="74" y="774"/>
                    </a:cxn>
                    <a:cxn ang="0">
                      <a:pos x="73" y="849"/>
                    </a:cxn>
                    <a:cxn ang="0">
                      <a:pos x="64" y="923"/>
                    </a:cxn>
                    <a:cxn ang="0">
                      <a:pos x="54" y="960"/>
                    </a:cxn>
                    <a:cxn ang="0">
                      <a:pos x="37" y="1011"/>
                    </a:cxn>
                    <a:cxn ang="0">
                      <a:pos x="33" y="1063"/>
                    </a:cxn>
                    <a:cxn ang="0">
                      <a:pos x="36" y="1100"/>
                    </a:cxn>
                    <a:cxn ang="0">
                      <a:pos x="53" y="1209"/>
                    </a:cxn>
                    <a:cxn ang="0">
                      <a:pos x="56" y="1247"/>
                    </a:cxn>
                    <a:cxn ang="0">
                      <a:pos x="51" y="1284"/>
                    </a:cxn>
                    <a:cxn ang="0">
                      <a:pos x="43" y="1320"/>
                    </a:cxn>
                    <a:cxn ang="0">
                      <a:pos x="34" y="1392"/>
                    </a:cxn>
                    <a:cxn ang="0">
                      <a:pos x="30" y="1466"/>
                    </a:cxn>
                    <a:cxn ang="0">
                      <a:pos x="30" y="1576"/>
                    </a:cxn>
                    <a:cxn ang="0">
                      <a:pos x="32" y="1687"/>
                    </a:cxn>
                    <a:cxn ang="0">
                      <a:pos x="28" y="1908"/>
                    </a:cxn>
                    <a:cxn ang="0">
                      <a:pos x="21" y="2054"/>
                    </a:cxn>
                    <a:cxn ang="0">
                      <a:pos x="8" y="2201"/>
                    </a:cxn>
                    <a:cxn ang="0">
                      <a:pos x="4" y="2274"/>
                    </a:cxn>
                    <a:cxn ang="0">
                      <a:pos x="10" y="2329"/>
                    </a:cxn>
                    <a:cxn ang="0">
                      <a:pos x="20" y="2364"/>
                    </a:cxn>
                    <a:cxn ang="0">
                      <a:pos x="38" y="2417"/>
                    </a:cxn>
                    <a:cxn ang="0">
                      <a:pos x="52" y="2489"/>
                    </a:cxn>
                    <a:cxn ang="0">
                      <a:pos x="63" y="2562"/>
                    </a:cxn>
                    <a:cxn ang="0">
                      <a:pos x="82" y="2782"/>
                    </a:cxn>
                    <a:cxn ang="0">
                      <a:pos x="82" y="2782"/>
                    </a:cxn>
                    <a:cxn ang="0">
                      <a:pos x="60" y="2562"/>
                    </a:cxn>
                    <a:cxn ang="0">
                      <a:pos x="50" y="2489"/>
                    </a:cxn>
                    <a:cxn ang="0">
                      <a:pos x="34" y="2418"/>
                    </a:cxn>
                    <a:cxn ang="0">
                      <a:pos x="16" y="2366"/>
                    </a:cxn>
                    <a:cxn ang="0">
                      <a:pos x="6" y="2330"/>
                    </a:cxn>
                    <a:cxn ang="0">
                      <a:pos x="0" y="2274"/>
                    </a:cxn>
                    <a:cxn ang="0">
                      <a:pos x="2" y="2201"/>
                    </a:cxn>
                    <a:cxn ang="0">
                      <a:pos x="13" y="2054"/>
                    </a:cxn>
                    <a:cxn ang="0">
                      <a:pos x="20" y="1907"/>
                    </a:cxn>
                    <a:cxn ang="0">
                      <a:pos x="21" y="1687"/>
                    </a:cxn>
                    <a:cxn ang="0">
                      <a:pos x="19" y="1577"/>
                    </a:cxn>
                    <a:cxn ang="0">
                      <a:pos x="18" y="1466"/>
                    </a:cxn>
                    <a:cxn ang="0">
                      <a:pos x="21" y="1391"/>
                    </a:cxn>
                    <a:cxn ang="0">
                      <a:pos x="29" y="1318"/>
                    </a:cxn>
                    <a:cxn ang="0">
                      <a:pos x="38" y="1281"/>
                    </a:cxn>
                    <a:cxn ang="0">
                      <a:pos x="41" y="1247"/>
                    </a:cxn>
                    <a:cxn ang="0">
                      <a:pos x="32" y="1174"/>
                    </a:cxn>
                    <a:cxn ang="0">
                      <a:pos x="20" y="1102"/>
                    </a:cxn>
                    <a:cxn ang="0">
                      <a:pos x="17" y="1046"/>
                    </a:cxn>
                    <a:cxn ang="0">
                      <a:pos x="20" y="1008"/>
                    </a:cxn>
                    <a:cxn ang="0">
                      <a:pos x="28" y="980"/>
                    </a:cxn>
                    <a:cxn ang="0">
                      <a:pos x="38" y="953"/>
                    </a:cxn>
                    <a:cxn ang="0">
                      <a:pos x="51" y="902"/>
                    </a:cxn>
                    <a:cxn ang="0">
                      <a:pos x="57" y="812"/>
                    </a:cxn>
                    <a:cxn ang="0">
                      <a:pos x="54" y="739"/>
                    </a:cxn>
                    <a:cxn ang="0">
                      <a:pos x="42" y="592"/>
                    </a:cxn>
                    <a:cxn ang="0">
                      <a:pos x="32" y="516"/>
                    </a:cxn>
                    <a:cxn ang="0">
                      <a:pos x="161" y="4"/>
                    </a:cxn>
                    <a:cxn ang="0">
                      <a:pos x="174" y="0"/>
                    </a:cxn>
                    <a:cxn ang="0">
                      <a:pos x="182" y="6"/>
                    </a:cxn>
                    <a:cxn ang="0">
                      <a:pos x="184" y="16"/>
                    </a:cxn>
                  </a:cxnLst>
                  <a:rect l="0" t="0" r="r" b="b"/>
                  <a:pathLst>
                    <a:path w="184" h="2856">
                      <a:moveTo>
                        <a:pt x="183" y="16"/>
                      </a:moveTo>
                      <a:lnTo>
                        <a:pt x="53" y="521"/>
                      </a:lnTo>
                      <a:lnTo>
                        <a:pt x="53" y="517"/>
                      </a:lnTo>
                      <a:lnTo>
                        <a:pt x="53" y="517"/>
                      </a:lnTo>
                      <a:lnTo>
                        <a:pt x="62" y="590"/>
                      </a:lnTo>
                      <a:lnTo>
                        <a:pt x="69" y="664"/>
                      </a:lnTo>
                      <a:lnTo>
                        <a:pt x="72" y="701"/>
                      </a:lnTo>
                      <a:lnTo>
                        <a:pt x="73" y="738"/>
                      </a:lnTo>
                      <a:lnTo>
                        <a:pt x="74" y="774"/>
                      </a:lnTo>
                      <a:lnTo>
                        <a:pt x="74" y="812"/>
                      </a:lnTo>
                      <a:lnTo>
                        <a:pt x="74" y="812"/>
                      </a:lnTo>
                      <a:lnTo>
                        <a:pt x="73" y="849"/>
                      </a:lnTo>
                      <a:lnTo>
                        <a:pt x="71" y="887"/>
                      </a:lnTo>
                      <a:lnTo>
                        <a:pt x="68" y="904"/>
                      </a:lnTo>
                      <a:lnTo>
                        <a:pt x="64" y="923"/>
                      </a:lnTo>
                      <a:lnTo>
                        <a:pt x="60" y="942"/>
                      </a:lnTo>
                      <a:lnTo>
                        <a:pt x="54" y="960"/>
                      </a:lnTo>
                      <a:lnTo>
                        <a:pt x="54" y="960"/>
                      </a:lnTo>
                      <a:lnTo>
                        <a:pt x="47" y="977"/>
                      </a:lnTo>
                      <a:lnTo>
                        <a:pt x="40" y="993"/>
                      </a:lnTo>
                      <a:lnTo>
                        <a:pt x="37" y="1011"/>
                      </a:lnTo>
                      <a:lnTo>
                        <a:pt x="34" y="1028"/>
                      </a:lnTo>
                      <a:lnTo>
                        <a:pt x="33" y="1046"/>
                      </a:lnTo>
                      <a:lnTo>
                        <a:pt x="33" y="1063"/>
                      </a:lnTo>
                      <a:lnTo>
                        <a:pt x="34" y="1082"/>
                      </a:lnTo>
                      <a:lnTo>
                        <a:pt x="36" y="1100"/>
                      </a:lnTo>
                      <a:lnTo>
                        <a:pt x="36" y="1100"/>
                      </a:lnTo>
                      <a:lnTo>
                        <a:pt x="41" y="1136"/>
                      </a:lnTo>
                      <a:lnTo>
                        <a:pt x="48" y="1172"/>
                      </a:lnTo>
                      <a:lnTo>
                        <a:pt x="53" y="1209"/>
                      </a:lnTo>
                      <a:lnTo>
                        <a:pt x="54" y="1228"/>
                      </a:lnTo>
                      <a:lnTo>
                        <a:pt x="56" y="1247"/>
                      </a:lnTo>
                      <a:lnTo>
                        <a:pt x="56" y="1247"/>
                      </a:lnTo>
                      <a:lnTo>
                        <a:pt x="54" y="1266"/>
                      </a:lnTo>
                      <a:lnTo>
                        <a:pt x="53" y="1276"/>
                      </a:lnTo>
                      <a:lnTo>
                        <a:pt x="51" y="1284"/>
                      </a:lnTo>
                      <a:lnTo>
                        <a:pt x="51" y="1284"/>
                      </a:lnTo>
                      <a:lnTo>
                        <a:pt x="47" y="1302"/>
                      </a:lnTo>
                      <a:lnTo>
                        <a:pt x="43" y="1320"/>
                      </a:lnTo>
                      <a:lnTo>
                        <a:pt x="43" y="1320"/>
                      </a:lnTo>
                      <a:lnTo>
                        <a:pt x="38" y="1357"/>
                      </a:lnTo>
                      <a:lnTo>
                        <a:pt x="34" y="1392"/>
                      </a:lnTo>
                      <a:lnTo>
                        <a:pt x="34" y="1392"/>
                      </a:lnTo>
                      <a:lnTo>
                        <a:pt x="32" y="1429"/>
                      </a:lnTo>
                      <a:lnTo>
                        <a:pt x="30" y="1466"/>
                      </a:lnTo>
                      <a:lnTo>
                        <a:pt x="30" y="1539"/>
                      </a:lnTo>
                      <a:lnTo>
                        <a:pt x="30" y="1539"/>
                      </a:lnTo>
                      <a:lnTo>
                        <a:pt x="30" y="1576"/>
                      </a:lnTo>
                      <a:lnTo>
                        <a:pt x="31" y="1612"/>
                      </a:lnTo>
                      <a:lnTo>
                        <a:pt x="31" y="1612"/>
                      </a:lnTo>
                      <a:lnTo>
                        <a:pt x="32" y="1687"/>
                      </a:lnTo>
                      <a:lnTo>
                        <a:pt x="32" y="1687"/>
                      </a:lnTo>
                      <a:lnTo>
                        <a:pt x="30" y="1833"/>
                      </a:lnTo>
                      <a:lnTo>
                        <a:pt x="28" y="1908"/>
                      </a:lnTo>
                      <a:lnTo>
                        <a:pt x="26" y="1981"/>
                      </a:lnTo>
                      <a:lnTo>
                        <a:pt x="26" y="1981"/>
                      </a:lnTo>
                      <a:lnTo>
                        <a:pt x="21" y="2054"/>
                      </a:lnTo>
                      <a:lnTo>
                        <a:pt x="14" y="2128"/>
                      </a:lnTo>
                      <a:lnTo>
                        <a:pt x="14" y="2128"/>
                      </a:lnTo>
                      <a:lnTo>
                        <a:pt x="8" y="2201"/>
                      </a:lnTo>
                      <a:lnTo>
                        <a:pt x="6" y="2238"/>
                      </a:lnTo>
                      <a:lnTo>
                        <a:pt x="4" y="2274"/>
                      </a:lnTo>
                      <a:lnTo>
                        <a:pt x="4" y="2274"/>
                      </a:lnTo>
                      <a:lnTo>
                        <a:pt x="6" y="2293"/>
                      </a:lnTo>
                      <a:lnTo>
                        <a:pt x="7" y="2311"/>
                      </a:lnTo>
                      <a:lnTo>
                        <a:pt x="10" y="2329"/>
                      </a:lnTo>
                      <a:lnTo>
                        <a:pt x="14" y="2347"/>
                      </a:lnTo>
                      <a:lnTo>
                        <a:pt x="14" y="2347"/>
                      </a:lnTo>
                      <a:lnTo>
                        <a:pt x="20" y="2364"/>
                      </a:lnTo>
                      <a:lnTo>
                        <a:pt x="27" y="2381"/>
                      </a:lnTo>
                      <a:lnTo>
                        <a:pt x="33" y="2399"/>
                      </a:lnTo>
                      <a:lnTo>
                        <a:pt x="38" y="2417"/>
                      </a:lnTo>
                      <a:lnTo>
                        <a:pt x="38" y="2417"/>
                      </a:lnTo>
                      <a:lnTo>
                        <a:pt x="47" y="2452"/>
                      </a:lnTo>
                      <a:lnTo>
                        <a:pt x="52" y="2489"/>
                      </a:lnTo>
                      <a:lnTo>
                        <a:pt x="58" y="2526"/>
                      </a:lnTo>
                      <a:lnTo>
                        <a:pt x="63" y="2562"/>
                      </a:lnTo>
                      <a:lnTo>
                        <a:pt x="63" y="2562"/>
                      </a:lnTo>
                      <a:lnTo>
                        <a:pt x="71" y="2634"/>
                      </a:lnTo>
                      <a:lnTo>
                        <a:pt x="78" y="2708"/>
                      </a:lnTo>
                      <a:lnTo>
                        <a:pt x="82" y="2782"/>
                      </a:lnTo>
                      <a:lnTo>
                        <a:pt x="87" y="2856"/>
                      </a:lnTo>
                      <a:lnTo>
                        <a:pt x="87" y="2856"/>
                      </a:lnTo>
                      <a:lnTo>
                        <a:pt x="82" y="2782"/>
                      </a:lnTo>
                      <a:lnTo>
                        <a:pt x="76" y="2709"/>
                      </a:lnTo>
                      <a:lnTo>
                        <a:pt x="69" y="2636"/>
                      </a:lnTo>
                      <a:lnTo>
                        <a:pt x="60" y="2562"/>
                      </a:lnTo>
                      <a:lnTo>
                        <a:pt x="60" y="2562"/>
                      </a:lnTo>
                      <a:lnTo>
                        <a:pt x="56" y="2526"/>
                      </a:lnTo>
                      <a:lnTo>
                        <a:pt x="50" y="2489"/>
                      </a:lnTo>
                      <a:lnTo>
                        <a:pt x="42" y="2453"/>
                      </a:lnTo>
                      <a:lnTo>
                        <a:pt x="34" y="2418"/>
                      </a:lnTo>
                      <a:lnTo>
                        <a:pt x="34" y="2418"/>
                      </a:lnTo>
                      <a:lnTo>
                        <a:pt x="29" y="2400"/>
                      </a:lnTo>
                      <a:lnTo>
                        <a:pt x="22" y="2383"/>
                      </a:lnTo>
                      <a:lnTo>
                        <a:pt x="16" y="2366"/>
                      </a:lnTo>
                      <a:lnTo>
                        <a:pt x="10" y="2348"/>
                      </a:lnTo>
                      <a:lnTo>
                        <a:pt x="10" y="2348"/>
                      </a:lnTo>
                      <a:lnTo>
                        <a:pt x="6" y="2330"/>
                      </a:lnTo>
                      <a:lnTo>
                        <a:pt x="2" y="2312"/>
                      </a:lnTo>
                      <a:lnTo>
                        <a:pt x="0" y="2293"/>
                      </a:lnTo>
                      <a:lnTo>
                        <a:pt x="0" y="2274"/>
                      </a:lnTo>
                      <a:lnTo>
                        <a:pt x="0" y="2274"/>
                      </a:lnTo>
                      <a:lnTo>
                        <a:pt x="0" y="2238"/>
                      </a:lnTo>
                      <a:lnTo>
                        <a:pt x="2" y="2201"/>
                      </a:lnTo>
                      <a:lnTo>
                        <a:pt x="9" y="2128"/>
                      </a:lnTo>
                      <a:lnTo>
                        <a:pt x="9" y="2128"/>
                      </a:lnTo>
                      <a:lnTo>
                        <a:pt x="13" y="2054"/>
                      </a:lnTo>
                      <a:lnTo>
                        <a:pt x="18" y="1981"/>
                      </a:lnTo>
                      <a:lnTo>
                        <a:pt x="18" y="1981"/>
                      </a:lnTo>
                      <a:lnTo>
                        <a:pt x="20" y="1907"/>
                      </a:lnTo>
                      <a:lnTo>
                        <a:pt x="21" y="1833"/>
                      </a:lnTo>
                      <a:lnTo>
                        <a:pt x="21" y="1687"/>
                      </a:lnTo>
                      <a:lnTo>
                        <a:pt x="21" y="1687"/>
                      </a:lnTo>
                      <a:lnTo>
                        <a:pt x="20" y="1613"/>
                      </a:lnTo>
                      <a:lnTo>
                        <a:pt x="20" y="1613"/>
                      </a:lnTo>
                      <a:lnTo>
                        <a:pt x="19" y="1577"/>
                      </a:lnTo>
                      <a:lnTo>
                        <a:pt x="18" y="1539"/>
                      </a:lnTo>
                      <a:lnTo>
                        <a:pt x="18" y="1539"/>
                      </a:lnTo>
                      <a:lnTo>
                        <a:pt x="18" y="1466"/>
                      </a:lnTo>
                      <a:lnTo>
                        <a:pt x="19" y="1429"/>
                      </a:lnTo>
                      <a:lnTo>
                        <a:pt x="21" y="1391"/>
                      </a:lnTo>
                      <a:lnTo>
                        <a:pt x="21" y="1391"/>
                      </a:lnTo>
                      <a:lnTo>
                        <a:pt x="24" y="1354"/>
                      </a:lnTo>
                      <a:lnTo>
                        <a:pt x="29" y="1318"/>
                      </a:lnTo>
                      <a:lnTo>
                        <a:pt x="29" y="1318"/>
                      </a:lnTo>
                      <a:lnTo>
                        <a:pt x="33" y="1299"/>
                      </a:lnTo>
                      <a:lnTo>
                        <a:pt x="38" y="1281"/>
                      </a:lnTo>
                      <a:lnTo>
                        <a:pt x="38" y="1281"/>
                      </a:lnTo>
                      <a:lnTo>
                        <a:pt x="40" y="1264"/>
                      </a:lnTo>
                      <a:lnTo>
                        <a:pt x="41" y="1247"/>
                      </a:lnTo>
                      <a:lnTo>
                        <a:pt x="41" y="1247"/>
                      </a:lnTo>
                      <a:lnTo>
                        <a:pt x="40" y="1229"/>
                      </a:lnTo>
                      <a:lnTo>
                        <a:pt x="38" y="1211"/>
                      </a:lnTo>
                      <a:lnTo>
                        <a:pt x="32" y="1174"/>
                      </a:lnTo>
                      <a:lnTo>
                        <a:pt x="26" y="1139"/>
                      </a:lnTo>
                      <a:lnTo>
                        <a:pt x="20" y="1102"/>
                      </a:lnTo>
                      <a:lnTo>
                        <a:pt x="20" y="1102"/>
                      </a:lnTo>
                      <a:lnTo>
                        <a:pt x="18" y="1083"/>
                      </a:lnTo>
                      <a:lnTo>
                        <a:pt x="17" y="1064"/>
                      </a:lnTo>
                      <a:lnTo>
                        <a:pt x="17" y="1046"/>
                      </a:lnTo>
                      <a:lnTo>
                        <a:pt x="18" y="1027"/>
                      </a:lnTo>
                      <a:lnTo>
                        <a:pt x="18" y="1027"/>
                      </a:lnTo>
                      <a:lnTo>
                        <a:pt x="20" y="1008"/>
                      </a:lnTo>
                      <a:lnTo>
                        <a:pt x="24" y="989"/>
                      </a:lnTo>
                      <a:lnTo>
                        <a:pt x="24" y="989"/>
                      </a:lnTo>
                      <a:lnTo>
                        <a:pt x="28" y="980"/>
                      </a:lnTo>
                      <a:lnTo>
                        <a:pt x="31" y="970"/>
                      </a:lnTo>
                      <a:lnTo>
                        <a:pt x="38" y="953"/>
                      </a:lnTo>
                      <a:lnTo>
                        <a:pt x="38" y="953"/>
                      </a:lnTo>
                      <a:lnTo>
                        <a:pt x="43" y="937"/>
                      </a:lnTo>
                      <a:lnTo>
                        <a:pt x="48" y="920"/>
                      </a:lnTo>
                      <a:lnTo>
                        <a:pt x="51" y="902"/>
                      </a:lnTo>
                      <a:lnTo>
                        <a:pt x="53" y="884"/>
                      </a:lnTo>
                      <a:lnTo>
                        <a:pt x="56" y="848"/>
                      </a:lnTo>
                      <a:lnTo>
                        <a:pt x="57" y="812"/>
                      </a:lnTo>
                      <a:lnTo>
                        <a:pt x="57" y="812"/>
                      </a:lnTo>
                      <a:lnTo>
                        <a:pt x="56" y="776"/>
                      </a:lnTo>
                      <a:lnTo>
                        <a:pt x="54" y="739"/>
                      </a:lnTo>
                      <a:lnTo>
                        <a:pt x="52" y="702"/>
                      </a:lnTo>
                      <a:lnTo>
                        <a:pt x="50" y="666"/>
                      </a:lnTo>
                      <a:lnTo>
                        <a:pt x="42" y="592"/>
                      </a:lnTo>
                      <a:lnTo>
                        <a:pt x="32" y="520"/>
                      </a:lnTo>
                      <a:lnTo>
                        <a:pt x="32" y="518"/>
                      </a:lnTo>
                      <a:lnTo>
                        <a:pt x="32" y="516"/>
                      </a:lnTo>
                      <a:lnTo>
                        <a:pt x="159" y="9"/>
                      </a:lnTo>
                      <a:lnTo>
                        <a:pt x="159" y="9"/>
                      </a:lnTo>
                      <a:lnTo>
                        <a:pt x="161" y="4"/>
                      </a:lnTo>
                      <a:lnTo>
                        <a:pt x="164" y="1"/>
                      </a:lnTo>
                      <a:lnTo>
                        <a:pt x="169" y="0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179" y="2"/>
                      </a:lnTo>
                      <a:lnTo>
                        <a:pt x="182" y="6"/>
                      </a:lnTo>
                      <a:lnTo>
                        <a:pt x="184" y="10"/>
                      </a:lnTo>
                      <a:lnTo>
                        <a:pt x="184" y="16"/>
                      </a:lnTo>
                      <a:lnTo>
                        <a:pt x="184" y="16"/>
                      </a:lnTo>
                      <a:lnTo>
                        <a:pt x="183" y="16"/>
                      </a:lnTo>
                      <a:lnTo>
                        <a:pt x="183" y="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Freeform 8">
                  <a:extLst>
                    <a:ext uri="{FF2B5EF4-FFF2-40B4-BE49-F238E27FC236}">
                      <a16:creationId xmlns:a16="http://schemas.microsoft.com/office/drawing/2014/main" id="{535C1284-00CC-E612-6713-E6912E4335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6199" y="4101042"/>
                  <a:ext cx="155327" cy="657224"/>
                </a:xfrm>
                <a:custGeom>
                  <a:avLst/>
                  <a:gdLst/>
                  <a:ahLst/>
                  <a:cxnLst>
                    <a:cxn ang="0">
                      <a:pos x="175" y="17"/>
                    </a:cxn>
                    <a:cxn ang="0">
                      <a:pos x="130" y="143"/>
                    </a:cxn>
                    <a:cxn ang="0">
                      <a:pos x="130" y="144"/>
                    </a:cxn>
                    <a:cxn ang="0">
                      <a:pos x="129" y="146"/>
                    </a:cxn>
                    <a:cxn ang="0">
                      <a:pos x="86" y="194"/>
                    </a:cxn>
                    <a:cxn ang="0">
                      <a:pos x="88" y="188"/>
                    </a:cxn>
                    <a:cxn ang="0">
                      <a:pos x="84" y="418"/>
                    </a:cxn>
                    <a:cxn ang="0">
                      <a:pos x="84" y="419"/>
                    </a:cxn>
                    <a:cxn ang="0">
                      <a:pos x="83" y="420"/>
                    </a:cxn>
                    <a:cxn ang="0">
                      <a:pos x="33" y="489"/>
                    </a:cxn>
                    <a:cxn ang="0">
                      <a:pos x="33" y="489"/>
                    </a:cxn>
                    <a:cxn ang="0">
                      <a:pos x="4" y="537"/>
                    </a:cxn>
                    <a:cxn ang="0">
                      <a:pos x="4" y="537"/>
                    </a:cxn>
                    <a:cxn ang="0">
                      <a:pos x="3" y="614"/>
                    </a:cxn>
                    <a:cxn ang="0">
                      <a:pos x="0" y="537"/>
                    </a:cxn>
                    <a:cxn ang="0">
                      <a:pos x="0" y="536"/>
                    </a:cxn>
                    <a:cxn ang="0">
                      <a:pos x="1" y="536"/>
                    </a:cxn>
                    <a:cxn ang="0">
                      <a:pos x="28" y="487"/>
                    </a:cxn>
                    <a:cxn ang="0">
                      <a:pos x="28" y="486"/>
                    </a:cxn>
                    <a:cxn ang="0">
                      <a:pos x="28" y="486"/>
                    </a:cxn>
                    <a:cxn ang="0">
                      <a:pos x="76" y="416"/>
                    </a:cxn>
                    <a:cxn ang="0">
                      <a:pos x="75" y="418"/>
                    </a:cxn>
                    <a:cxn ang="0">
                      <a:pos x="70" y="188"/>
                    </a:cxn>
                    <a:cxn ang="0">
                      <a:pos x="70" y="185"/>
                    </a:cxn>
                    <a:cxn ang="0">
                      <a:pos x="73" y="183"/>
                    </a:cxn>
                    <a:cxn ang="0">
                      <a:pos x="114" y="133"/>
                    </a:cxn>
                    <a:cxn ang="0">
                      <a:pos x="111" y="136"/>
                    </a:cxn>
                    <a:cxn ang="0">
                      <a:pos x="150" y="9"/>
                    </a:cxn>
                    <a:cxn ang="0">
                      <a:pos x="150" y="9"/>
                    </a:cxn>
                    <a:cxn ang="0">
                      <a:pos x="154" y="5"/>
                    </a:cxn>
                    <a:cxn ang="0">
                      <a:pos x="157" y="2"/>
                    </a:cxn>
                    <a:cxn ang="0">
                      <a:pos x="161" y="0"/>
                    </a:cxn>
                    <a:cxn ang="0">
                      <a:pos x="167" y="0"/>
                    </a:cxn>
                    <a:cxn ang="0">
                      <a:pos x="167" y="0"/>
                    </a:cxn>
                    <a:cxn ang="0">
                      <a:pos x="171" y="3"/>
                    </a:cxn>
                    <a:cxn ang="0">
                      <a:pos x="175" y="7"/>
                    </a:cxn>
                    <a:cxn ang="0">
                      <a:pos x="176" y="12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</a:cxnLst>
                  <a:rect l="0" t="0" r="r" b="b"/>
                  <a:pathLst>
                    <a:path w="176" h="614">
                      <a:moveTo>
                        <a:pt x="175" y="17"/>
                      </a:moveTo>
                      <a:lnTo>
                        <a:pt x="130" y="143"/>
                      </a:lnTo>
                      <a:lnTo>
                        <a:pt x="130" y="144"/>
                      </a:lnTo>
                      <a:lnTo>
                        <a:pt x="129" y="146"/>
                      </a:lnTo>
                      <a:lnTo>
                        <a:pt x="86" y="194"/>
                      </a:lnTo>
                      <a:lnTo>
                        <a:pt x="88" y="188"/>
                      </a:lnTo>
                      <a:lnTo>
                        <a:pt x="84" y="418"/>
                      </a:lnTo>
                      <a:lnTo>
                        <a:pt x="84" y="419"/>
                      </a:lnTo>
                      <a:lnTo>
                        <a:pt x="83" y="420"/>
                      </a:lnTo>
                      <a:lnTo>
                        <a:pt x="33" y="489"/>
                      </a:lnTo>
                      <a:lnTo>
                        <a:pt x="33" y="489"/>
                      </a:lnTo>
                      <a:lnTo>
                        <a:pt x="4" y="537"/>
                      </a:lnTo>
                      <a:lnTo>
                        <a:pt x="4" y="537"/>
                      </a:lnTo>
                      <a:lnTo>
                        <a:pt x="3" y="614"/>
                      </a:lnTo>
                      <a:lnTo>
                        <a:pt x="0" y="537"/>
                      </a:lnTo>
                      <a:lnTo>
                        <a:pt x="0" y="536"/>
                      </a:lnTo>
                      <a:lnTo>
                        <a:pt x="1" y="536"/>
                      </a:lnTo>
                      <a:lnTo>
                        <a:pt x="28" y="487"/>
                      </a:lnTo>
                      <a:lnTo>
                        <a:pt x="28" y="486"/>
                      </a:lnTo>
                      <a:lnTo>
                        <a:pt x="28" y="486"/>
                      </a:lnTo>
                      <a:lnTo>
                        <a:pt x="76" y="416"/>
                      </a:lnTo>
                      <a:lnTo>
                        <a:pt x="75" y="418"/>
                      </a:lnTo>
                      <a:lnTo>
                        <a:pt x="70" y="188"/>
                      </a:lnTo>
                      <a:lnTo>
                        <a:pt x="70" y="185"/>
                      </a:lnTo>
                      <a:lnTo>
                        <a:pt x="73" y="183"/>
                      </a:lnTo>
                      <a:lnTo>
                        <a:pt x="114" y="133"/>
                      </a:lnTo>
                      <a:lnTo>
                        <a:pt x="111" y="136"/>
                      </a:lnTo>
                      <a:lnTo>
                        <a:pt x="150" y="9"/>
                      </a:lnTo>
                      <a:lnTo>
                        <a:pt x="150" y="9"/>
                      </a:lnTo>
                      <a:lnTo>
                        <a:pt x="154" y="5"/>
                      </a:lnTo>
                      <a:lnTo>
                        <a:pt x="157" y="2"/>
                      </a:lnTo>
                      <a:lnTo>
                        <a:pt x="161" y="0"/>
                      </a:lnTo>
                      <a:lnTo>
                        <a:pt x="167" y="0"/>
                      </a:lnTo>
                      <a:lnTo>
                        <a:pt x="167" y="0"/>
                      </a:lnTo>
                      <a:lnTo>
                        <a:pt x="171" y="3"/>
                      </a:lnTo>
                      <a:lnTo>
                        <a:pt x="175" y="7"/>
                      </a:lnTo>
                      <a:lnTo>
                        <a:pt x="176" y="12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Freeform 8">
                  <a:extLst>
                    <a:ext uri="{FF2B5EF4-FFF2-40B4-BE49-F238E27FC236}">
                      <a16:creationId xmlns:a16="http://schemas.microsoft.com/office/drawing/2014/main" id="{1A8F936B-3146-0A78-E730-D924629D78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08441" flipH="1">
                  <a:off x="1634065" y="3662892"/>
                  <a:ext cx="194736" cy="1359958"/>
                </a:xfrm>
                <a:custGeom>
                  <a:avLst/>
                  <a:gdLst/>
                  <a:ahLst/>
                  <a:cxnLst>
                    <a:cxn ang="0">
                      <a:pos x="175" y="17"/>
                    </a:cxn>
                    <a:cxn ang="0">
                      <a:pos x="130" y="143"/>
                    </a:cxn>
                    <a:cxn ang="0">
                      <a:pos x="130" y="144"/>
                    </a:cxn>
                    <a:cxn ang="0">
                      <a:pos x="129" y="146"/>
                    </a:cxn>
                    <a:cxn ang="0">
                      <a:pos x="86" y="194"/>
                    </a:cxn>
                    <a:cxn ang="0">
                      <a:pos x="88" y="188"/>
                    </a:cxn>
                    <a:cxn ang="0">
                      <a:pos x="84" y="418"/>
                    </a:cxn>
                    <a:cxn ang="0">
                      <a:pos x="84" y="419"/>
                    </a:cxn>
                    <a:cxn ang="0">
                      <a:pos x="83" y="420"/>
                    </a:cxn>
                    <a:cxn ang="0">
                      <a:pos x="33" y="489"/>
                    </a:cxn>
                    <a:cxn ang="0">
                      <a:pos x="33" y="489"/>
                    </a:cxn>
                    <a:cxn ang="0">
                      <a:pos x="4" y="537"/>
                    </a:cxn>
                    <a:cxn ang="0">
                      <a:pos x="4" y="537"/>
                    </a:cxn>
                    <a:cxn ang="0">
                      <a:pos x="3" y="614"/>
                    </a:cxn>
                    <a:cxn ang="0">
                      <a:pos x="0" y="537"/>
                    </a:cxn>
                    <a:cxn ang="0">
                      <a:pos x="0" y="536"/>
                    </a:cxn>
                    <a:cxn ang="0">
                      <a:pos x="1" y="536"/>
                    </a:cxn>
                    <a:cxn ang="0">
                      <a:pos x="28" y="487"/>
                    </a:cxn>
                    <a:cxn ang="0">
                      <a:pos x="28" y="486"/>
                    </a:cxn>
                    <a:cxn ang="0">
                      <a:pos x="28" y="486"/>
                    </a:cxn>
                    <a:cxn ang="0">
                      <a:pos x="76" y="416"/>
                    </a:cxn>
                    <a:cxn ang="0">
                      <a:pos x="75" y="418"/>
                    </a:cxn>
                    <a:cxn ang="0">
                      <a:pos x="70" y="188"/>
                    </a:cxn>
                    <a:cxn ang="0">
                      <a:pos x="70" y="185"/>
                    </a:cxn>
                    <a:cxn ang="0">
                      <a:pos x="73" y="183"/>
                    </a:cxn>
                    <a:cxn ang="0">
                      <a:pos x="114" y="133"/>
                    </a:cxn>
                    <a:cxn ang="0">
                      <a:pos x="111" y="136"/>
                    </a:cxn>
                    <a:cxn ang="0">
                      <a:pos x="150" y="9"/>
                    </a:cxn>
                    <a:cxn ang="0">
                      <a:pos x="150" y="9"/>
                    </a:cxn>
                    <a:cxn ang="0">
                      <a:pos x="154" y="5"/>
                    </a:cxn>
                    <a:cxn ang="0">
                      <a:pos x="157" y="2"/>
                    </a:cxn>
                    <a:cxn ang="0">
                      <a:pos x="161" y="0"/>
                    </a:cxn>
                    <a:cxn ang="0">
                      <a:pos x="167" y="0"/>
                    </a:cxn>
                    <a:cxn ang="0">
                      <a:pos x="167" y="0"/>
                    </a:cxn>
                    <a:cxn ang="0">
                      <a:pos x="171" y="3"/>
                    </a:cxn>
                    <a:cxn ang="0">
                      <a:pos x="175" y="7"/>
                    </a:cxn>
                    <a:cxn ang="0">
                      <a:pos x="176" y="12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</a:cxnLst>
                  <a:rect l="0" t="0" r="r" b="b"/>
                  <a:pathLst>
                    <a:path w="176" h="614">
                      <a:moveTo>
                        <a:pt x="175" y="17"/>
                      </a:moveTo>
                      <a:lnTo>
                        <a:pt x="130" y="143"/>
                      </a:lnTo>
                      <a:lnTo>
                        <a:pt x="130" y="144"/>
                      </a:lnTo>
                      <a:lnTo>
                        <a:pt x="129" y="146"/>
                      </a:lnTo>
                      <a:lnTo>
                        <a:pt x="86" y="194"/>
                      </a:lnTo>
                      <a:lnTo>
                        <a:pt x="88" y="188"/>
                      </a:lnTo>
                      <a:lnTo>
                        <a:pt x="84" y="418"/>
                      </a:lnTo>
                      <a:lnTo>
                        <a:pt x="84" y="419"/>
                      </a:lnTo>
                      <a:lnTo>
                        <a:pt x="83" y="420"/>
                      </a:lnTo>
                      <a:lnTo>
                        <a:pt x="33" y="489"/>
                      </a:lnTo>
                      <a:lnTo>
                        <a:pt x="33" y="489"/>
                      </a:lnTo>
                      <a:lnTo>
                        <a:pt x="4" y="537"/>
                      </a:lnTo>
                      <a:lnTo>
                        <a:pt x="4" y="537"/>
                      </a:lnTo>
                      <a:lnTo>
                        <a:pt x="3" y="614"/>
                      </a:lnTo>
                      <a:lnTo>
                        <a:pt x="0" y="537"/>
                      </a:lnTo>
                      <a:lnTo>
                        <a:pt x="0" y="536"/>
                      </a:lnTo>
                      <a:lnTo>
                        <a:pt x="1" y="536"/>
                      </a:lnTo>
                      <a:lnTo>
                        <a:pt x="28" y="487"/>
                      </a:lnTo>
                      <a:lnTo>
                        <a:pt x="28" y="486"/>
                      </a:lnTo>
                      <a:lnTo>
                        <a:pt x="28" y="486"/>
                      </a:lnTo>
                      <a:lnTo>
                        <a:pt x="76" y="416"/>
                      </a:lnTo>
                      <a:lnTo>
                        <a:pt x="75" y="418"/>
                      </a:lnTo>
                      <a:lnTo>
                        <a:pt x="70" y="188"/>
                      </a:lnTo>
                      <a:lnTo>
                        <a:pt x="70" y="185"/>
                      </a:lnTo>
                      <a:lnTo>
                        <a:pt x="73" y="183"/>
                      </a:lnTo>
                      <a:lnTo>
                        <a:pt x="114" y="133"/>
                      </a:lnTo>
                      <a:lnTo>
                        <a:pt x="111" y="136"/>
                      </a:lnTo>
                      <a:lnTo>
                        <a:pt x="150" y="9"/>
                      </a:lnTo>
                      <a:lnTo>
                        <a:pt x="150" y="9"/>
                      </a:lnTo>
                      <a:lnTo>
                        <a:pt x="154" y="5"/>
                      </a:lnTo>
                      <a:lnTo>
                        <a:pt x="157" y="2"/>
                      </a:lnTo>
                      <a:lnTo>
                        <a:pt x="161" y="0"/>
                      </a:lnTo>
                      <a:lnTo>
                        <a:pt x="167" y="0"/>
                      </a:lnTo>
                      <a:lnTo>
                        <a:pt x="167" y="0"/>
                      </a:lnTo>
                      <a:lnTo>
                        <a:pt x="171" y="3"/>
                      </a:lnTo>
                      <a:lnTo>
                        <a:pt x="175" y="7"/>
                      </a:lnTo>
                      <a:lnTo>
                        <a:pt x="176" y="12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Freeform 5">
                  <a:extLst>
                    <a:ext uri="{FF2B5EF4-FFF2-40B4-BE49-F238E27FC236}">
                      <a16:creationId xmlns:a16="http://schemas.microsoft.com/office/drawing/2014/main" id="{040FF162-2F6E-698E-52E4-9EE520BBA6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448727">
                  <a:off x="1720852" y="3651251"/>
                  <a:ext cx="169026" cy="2623558"/>
                </a:xfrm>
                <a:custGeom>
                  <a:avLst/>
                  <a:gdLst/>
                  <a:ahLst/>
                  <a:cxnLst>
                    <a:cxn ang="0">
                      <a:pos x="53" y="517"/>
                    </a:cxn>
                    <a:cxn ang="0">
                      <a:pos x="69" y="664"/>
                    </a:cxn>
                    <a:cxn ang="0">
                      <a:pos x="74" y="774"/>
                    </a:cxn>
                    <a:cxn ang="0">
                      <a:pos x="73" y="849"/>
                    </a:cxn>
                    <a:cxn ang="0">
                      <a:pos x="64" y="923"/>
                    </a:cxn>
                    <a:cxn ang="0">
                      <a:pos x="54" y="960"/>
                    </a:cxn>
                    <a:cxn ang="0">
                      <a:pos x="37" y="1011"/>
                    </a:cxn>
                    <a:cxn ang="0">
                      <a:pos x="33" y="1063"/>
                    </a:cxn>
                    <a:cxn ang="0">
                      <a:pos x="36" y="1100"/>
                    </a:cxn>
                    <a:cxn ang="0">
                      <a:pos x="53" y="1209"/>
                    </a:cxn>
                    <a:cxn ang="0">
                      <a:pos x="56" y="1247"/>
                    </a:cxn>
                    <a:cxn ang="0">
                      <a:pos x="51" y="1284"/>
                    </a:cxn>
                    <a:cxn ang="0">
                      <a:pos x="43" y="1320"/>
                    </a:cxn>
                    <a:cxn ang="0">
                      <a:pos x="34" y="1392"/>
                    </a:cxn>
                    <a:cxn ang="0">
                      <a:pos x="30" y="1466"/>
                    </a:cxn>
                    <a:cxn ang="0">
                      <a:pos x="30" y="1576"/>
                    </a:cxn>
                    <a:cxn ang="0">
                      <a:pos x="32" y="1687"/>
                    </a:cxn>
                    <a:cxn ang="0">
                      <a:pos x="28" y="1908"/>
                    </a:cxn>
                    <a:cxn ang="0">
                      <a:pos x="21" y="2054"/>
                    </a:cxn>
                    <a:cxn ang="0">
                      <a:pos x="8" y="2201"/>
                    </a:cxn>
                    <a:cxn ang="0">
                      <a:pos x="4" y="2274"/>
                    </a:cxn>
                    <a:cxn ang="0">
                      <a:pos x="10" y="2329"/>
                    </a:cxn>
                    <a:cxn ang="0">
                      <a:pos x="20" y="2364"/>
                    </a:cxn>
                    <a:cxn ang="0">
                      <a:pos x="38" y="2417"/>
                    </a:cxn>
                    <a:cxn ang="0">
                      <a:pos x="52" y="2489"/>
                    </a:cxn>
                    <a:cxn ang="0">
                      <a:pos x="63" y="2562"/>
                    </a:cxn>
                    <a:cxn ang="0">
                      <a:pos x="82" y="2782"/>
                    </a:cxn>
                    <a:cxn ang="0">
                      <a:pos x="82" y="2782"/>
                    </a:cxn>
                    <a:cxn ang="0">
                      <a:pos x="60" y="2562"/>
                    </a:cxn>
                    <a:cxn ang="0">
                      <a:pos x="50" y="2489"/>
                    </a:cxn>
                    <a:cxn ang="0">
                      <a:pos x="34" y="2418"/>
                    </a:cxn>
                    <a:cxn ang="0">
                      <a:pos x="16" y="2366"/>
                    </a:cxn>
                    <a:cxn ang="0">
                      <a:pos x="6" y="2330"/>
                    </a:cxn>
                    <a:cxn ang="0">
                      <a:pos x="0" y="2274"/>
                    </a:cxn>
                    <a:cxn ang="0">
                      <a:pos x="2" y="2201"/>
                    </a:cxn>
                    <a:cxn ang="0">
                      <a:pos x="13" y="2054"/>
                    </a:cxn>
                    <a:cxn ang="0">
                      <a:pos x="20" y="1907"/>
                    </a:cxn>
                    <a:cxn ang="0">
                      <a:pos x="21" y="1687"/>
                    </a:cxn>
                    <a:cxn ang="0">
                      <a:pos x="19" y="1577"/>
                    </a:cxn>
                    <a:cxn ang="0">
                      <a:pos x="18" y="1466"/>
                    </a:cxn>
                    <a:cxn ang="0">
                      <a:pos x="21" y="1391"/>
                    </a:cxn>
                    <a:cxn ang="0">
                      <a:pos x="29" y="1318"/>
                    </a:cxn>
                    <a:cxn ang="0">
                      <a:pos x="38" y="1281"/>
                    </a:cxn>
                    <a:cxn ang="0">
                      <a:pos x="41" y="1247"/>
                    </a:cxn>
                    <a:cxn ang="0">
                      <a:pos x="32" y="1174"/>
                    </a:cxn>
                    <a:cxn ang="0">
                      <a:pos x="20" y="1102"/>
                    </a:cxn>
                    <a:cxn ang="0">
                      <a:pos x="17" y="1046"/>
                    </a:cxn>
                    <a:cxn ang="0">
                      <a:pos x="20" y="1008"/>
                    </a:cxn>
                    <a:cxn ang="0">
                      <a:pos x="28" y="980"/>
                    </a:cxn>
                    <a:cxn ang="0">
                      <a:pos x="38" y="953"/>
                    </a:cxn>
                    <a:cxn ang="0">
                      <a:pos x="51" y="902"/>
                    </a:cxn>
                    <a:cxn ang="0">
                      <a:pos x="57" y="812"/>
                    </a:cxn>
                    <a:cxn ang="0">
                      <a:pos x="54" y="739"/>
                    </a:cxn>
                    <a:cxn ang="0">
                      <a:pos x="42" y="592"/>
                    </a:cxn>
                    <a:cxn ang="0">
                      <a:pos x="32" y="516"/>
                    </a:cxn>
                    <a:cxn ang="0">
                      <a:pos x="161" y="4"/>
                    </a:cxn>
                    <a:cxn ang="0">
                      <a:pos x="174" y="0"/>
                    </a:cxn>
                    <a:cxn ang="0">
                      <a:pos x="182" y="6"/>
                    </a:cxn>
                    <a:cxn ang="0">
                      <a:pos x="184" y="16"/>
                    </a:cxn>
                  </a:cxnLst>
                  <a:rect l="0" t="0" r="r" b="b"/>
                  <a:pathLst>
                    <a:path w="184" h="2856">
                      <a:moveTo>
                        <a:pt x="183" y="16"/>
                      </a:moveTo>
                      <a:lnTo>
                        <a:pt x="53" y="521"/>
                      </a:lnTo>
                      <a:lnTo>
                        <a:pt x="53" y="517"/>
                      </a:lnTo>
                      <a:lnTo>
                        <a:pt x="53" y="517"/>
                      </a:lnTo>
                      <a:lnTo>
                        <a:pt x="62" y="590"/>
                      </a:lnTo>
                      <a:lnTo>
                        <a:pt x="69" y="664"/>
                      </a:lnTo>
                      <a:lnTo>
                        <a:pt x="72" y="701"/>
                      </a:lnTo>
                      <a:lnTo>
                        <a:pt x="73" y="738"/>
                      </a:lnTo>
                      <a:lnTo>
                        <a:pt x="74" y="774"/>
                      </a:lnTo>
                      <a:lnTo>
                        <a:pt x="74" y="812"/>
                      </a:lnTo>
                      <a:lnTo>
                        <a:pt x="74" y="812"/>
                      </a:lnTo>
                      <a:lnTo>
                        <a:pt x="73" y="849"/>
                      </a:lnTo>
                      <a:lnTo>
                        <a:pt x="71" y="887"/>
                      </a:lnTo>
                      <a:lnTo>
                        <a:pt x="68" y="904"/>
                      </a:lnTo>
                      <a:lnTo>
                        <a:pt x="64" y="923"/>
                      </a:lnTo>
                      <a:lnTo>
                        <a:pt x="60" y="942"/>
                      </a:lnTo>
                      <a:lnTo>
                        <a:pt x="54" y="960"/>
                      </a:lnTo>
                      <a:lnTo>
                        <a:pt x="54" y="960"/>
                      </a:lnTo>
                      <a:lnTo>
                        <a:pt x="47" y="977"/>
                      </a:lnTo>
                      <a:lnTo>
                        <a:pt x="40" y="993"/>
                      </a:lnTo>
                      <a:lnTo>
                        <a:pt x="37" y="1011"/>
                      </a:lnTo>
                      <a:lnTo>
                        <a:pt x="34" y="1028"/>
                      </a:lnTo>
                      <a:lnTo>
                        <a:pt x="33" y="1046"/>
                      </a:lnTo>
                      <a:lnTo>
                        <a:pt x="33" y="1063"/>
                      </a:lnTo>
                      <a:lnTo>
                        <a:pt x="34" y="1082"/>
                      </a:lnTo>
                      <a:lnTo>
                        <a:pt x="36" y="1100"/>
                      </a:lnTo>
                      <a:lnTo>
                        <a:pt x="36" y="1100"/>
                      </a:lnTo>
                      <a:lnTo>
                        <a:pt x="41" y="1136"/>
                      </a:lnTo>
                      <a:lnTo>
                        <a:pt x="48" y="1172"/>
                      </a:lnTo>
                      <a:lnTo>
                        <a:pt x="53" y="1209"/>
                      </a:lnTo>
                      <a:lnTo>
                        <a:pt x="54" y="1228"/>
                      </a:lnTo>
                      <a:lnTo>
                        <a:pt x="56" y="1247"/>
                      </a:lnTo>
                      <a:lnTo>
                        <a:pt x="56" y="1247"/>
                      </a:lnTo>
                      <a:lnTo>
                        <a:pt x="54" y="1266"/>
                      </a:lnTo>
                      <a:lnTo>
                        <a:pt x="53" y="1276"/>
                      </a:lnTo>
                      <a:lnTo>
                        <a:pt x="51" y="1284"/>
                      </a:lnTo>
                      <a:lnTo>
                        <a:pt x="51" y="1284"/>
                      </a:lnTo>
                      <a:lnTo>
                        <a:pt x="47" y="1302"/>
                      </a:lnTo>
                      <a:lnTo>
                        <a:pt x="43" y="1320"/>
                      </a:lnTo>
                      <a:lnTo>
                        <a:pt x="43" y="1320"/>
                      </a:lnTo>
                      <a:lnTo>
                        <a:pt x="38" y="1357"/>
                      </a:lnTo>
                      <a:lnTo>
                        <a:pt x="34" y="1392"/>
                      </a:lnTo>
                      <a:lnTo>
                        <a:pt x="34" y="1392"/>
                      </a:lnTo>
                      <a:lnTo>
                        <a:pt x="32" y="1429"/>
                      </a:lnTo>
                      <a:lnTo>
                        <a:pt x="30" y="1466"/>
                      </a:lnTo>
                      <a:lnTo>
                        <a:pt x="30" y="1539"/>
                      </a:lnTo>
                      <a:lnTo>
                        <a:pt x="30" y="1539"/>
                      </a:lnTo>
                      <a:lnTo>
                        <a:pt x="30" y="1576"/>
                      </a:lnTo>
                      <a:lnTo>
                        <a:pt x="31" y="1612"/>
                      </a:lnTo>
                      <a:lnTo>
                        <a:pt x="31" y="1612"/>
                      </a:lnTo>
                      <a:lnTo>
                        <a:pt x="32" y="1687"/>
                      </a:lnTo>
                      <a:lnTo>
                        <a:pt x="32" y="1687"/>
                      </a:lnTo>
                      <a:lnTo>
                        <a:pt x="30" y="1833"/>
                      </a:lnTo>
                      <a:lnTo>
                        <a:pt x="28" y="1908"/>
                      </a:lnTo>
                      <a:lnTo>
                        <a:pt x="26" y="1981"/>
                      </a:lnTo>
                      <a:lnTo>
                        <a:pt x="26" y="1981"/>
                      </a:lnTo>
                      <a:lnTo>
                        <a:pt x="21" y="2054"/>
                      </a:lnTo>
                      <a:lnTo>
                        <a:pt x="14" y="2128"/>
                      </a:lnTo>
                      <a:lnTo>
                        <a:pt x="14" y="2128"/>
                      </a:lnTo>
                      <a:lnTo>
                        <a:pt x="8" y="2201"/>
                      </a:lnTo>
                      <a:lnTo>
                        <a:pt x="6" y="2238"/>
                      </a:lnTo>
                      <a:lnTo>
                        <a:pt x="4" y="2274"/>
                      </a:lnTo>
                      <a:lnTo>
                        <a:pt x="4" y="2274"/>
                      </a:lnTo>
                      <a:lnTo>
                        <a:pt x="6" y="2293"/>
                      </a:lnTo>
                      <a:lnTo>
                        <a:pt x="7" y="2311"/>
                      </a:lnTo>
                      <a:lnTo>
                        <a:pt x="10" y="2329"/>
                      </a:lnTo>
                      <a:lnTo>
                        <a:pt x="14" y="2347"/>
                      </a:lnTo>
                      <a:lnTo>
                        <a:pt x="14" y="2347"/>
                      </a:lnTo>
                      <a:lnTo>
                        <a:pt x="20" y="2364"/>
                      </a:lnTo>
                      <a:lnTo>
                        <a:pt x="27" y="2381"/>
                      </a:lnTo>
                      <a:lnTo>
                        <a:pt x="33" y="2399"/>
                      </a:lnTo>
                      <a:lnTo>
                        <a:pt x="38" y="2417"/>
                      </a:lnTo>
                      <a:lnTo>
                        <a:pt x="38" y="2417"/>
                      </a:lnTo>
                      <a:lnTo>
                        <a:pt x="47" y="2452"/>
                      </a:lnTo>
                      <a:lnTo>
                        <a:pt x="52" y="2489"/>
                      </a:lnTo>
                      <a:lnTo>
                        <a:pt x="58" y="2526"/>
                      </a:lnTo>
                      <a:lnTo>
                        <a:pt x="63" y="2562"/>
                      </a:lnTo>
                      <a:lnTo>
                        <a:pt x="63" y="2562"/>
                      </a:lnTo>
                      <a:lnTo>
                        <a:pt x="71" y="2634"/>
                      </a:lnTo>
                      <a:lnTo>
                        <a:pt x="78" y="2708"/>
                      </a:lnTo>
                      <a:lnTo>
                        <a:pt x="82" y="2782"/>
                      </a:lnTo>
                      <a:lnTo>
                        <a:pt x="87" y="2856"/>
                      </a:lnTo>
                      <a:lnTo>
                        <a:pt x="87" y="2856"/>
                      </a:lnTo>
                      <a:lnTo>
                        <a:pt x="82" y="2782"/>
                      </a:lnTo>
                      <a:lnTo>
                        <a:pt x="76" y="2709"/>
                      </a:lnTo>
                      <a:lnTo>
                        <a:pt x="69" y="2636"/>
                      </a:lnTo>
                      <a:lnTo>
                        <a:pt x="60" y="2562"/>
                      </a:lnTo>
                      <a:lnTo>
                        <a:pt x="60" y="2562"/>
                      </a:lnTo>
                      <a:lnTo>
                        <a:pt x="56" y="2526"/>
                      </a:lnTo>
                      <a:lnTo>
                        <a:pt x="50" y="2489"/>
                      </a:lnTo>
                      <a:lnTo>
                        <a:pt x="42" y="2453"/>
                      </a:lnTo>
                      <a:lnTo>
                        <a:pt x="34" y="2418"/>
                      </a:lnTo>
                      <a:lnTo>
                        <a:pt x="34" y="2418"/>
                      </a:lnTo>
                      <a:lnTo>
                        <a:pt x="29" y="2400"/>
                      </a:lnTo>
                      <a:lnTo>
                        <a:pt x="22" y="2383"/>
                      </a:lnTo>
                      <a:lnTo>
                        <a:pt x="16" y="2366"/>
                      </a:lnTo>
                      <a:lnTo>
                        <a:pt x="10" y="2348"/>
                      </a:lnTo>
                      <a:lnTo>
                        <a:pt x="10" y="2348"/>
                      </a:lnTo>
                      <a:lnTo>
                        <a:pt x="6" y="2330"/>
                      </a:lnTo>
                      <a:lnTo>
                        <a:pt x="2" y="2312"/>
                      </a:lnTo>
                      <a:lnTo>
                        <a:pt x="0" y="2293"/>
                      </a:lnTo>
                      <a:lnTo>
                        <a:pt x="0" y="2274"/>
                      </a:lnTo>
                      <a:lnTo>
                        <a:pt x="0" y="2274"/>
                      </a:lnTo>
                      <a:lnTo>
                        <a:pt x="0" y="2238"/>
                      </a:lnTo>
                      <a:lnTo>
                        <a:pt x="2" y="2201"/>
                      </a:lnTo>
                      <a:lnTo>
                        <a:pt x="9" y="2128"/>
                      </a:lnTo>
                      <a:lnTo>
                        <a:pt x="9" y="2128"/>
                      </a:lnTo>
                      <a:lnTo>
                        <a:pt x="13" y="2054"/>
                      </a:lnTo>
                      <a:lnTo>
                        <a:pt x="18" y="1981"/>
                      </a:lnTo>
                      <a:lnTo>
                        <a:pt x="18" y="1981"/>
                      </a:lnTo>
                      <a:lnTo>
                        <a:pt x="20" y="1907"/>
                      </a:lnTo>
                      <a:lnTo>
                        <a:pt x="21" y="1833"/>
                      </a:lnTo>
                      <a:lnTo>
                        <a:pt x="21" y="1687"/>
                      </a:lnTo>
                      <a:lnTo>
                        <a:pt x="21" y="1687"/>
                      </a:lnTo>
                      <a:lnTo>
                        <a:pt x="20" y="1613"/>
                      </a:lnTo>
                      <a:lnTo>
                        <a:pt x="20" y="1613"/>
                      </a:lnTo>
                      <a:lnTo>
                        <a:pt x="19" y="1577"/>
                      </a:lnTo>
                      <a:lnTo>
                        <a:pt x="18" y="1539"/>
                      </a:lnTo>
                      <a:lnTo>
                        <a:pt x="18" y="1539"/>
                      </a:lnTo>
                      <a:lnTo>
                        <a:pt x="18" y="1466"/>
                      </a:lnTo>
                      <a:lnTo>
                        <a:pt x="19" y="1429"/>
                      </a:lnTo>
                      <a:lnTo>
                        <a:pt x="21" y="1391"/>
                      </a:lnTo>
                      <a:lnTo>
                        <a:pt x="21" y="1391"/>
                      </a:lnTo>
                      <a:lnTo>
                        <a:pt x="24" y="1354"/>
                      </a:lnTo>
                      <a:lnTo>
                        <a:pt x="29" y="1318"/>
                      </a:lnTo>
                      <a:lnTo>
                        <a:pt x="29" y="1318"/>
                      </a:lnTo>
                      <a:lnTo>
                        <a:pt x="33" y="1299"/>
                      </a:lnTo>
                      <a:lnTo>
                        <a:pt x="38" y="1281"/>
                      </a:lnTo>
                      <a:lnTo>
                        <a:pt x="38" y="1281"/>
                      </a:lnTo>
                      <a:lnTo>
                        <a:pt x="40" y="1264"/>
                      </a:lnTo>
                      <a:lnTo>
                        <a:pt x="41" y="1247"/>
                      </a:lnTo>
                      <a:lnTo>
                        <a:pt x="41" y="1247"/>
                      </a:lnTo>
                      <a:lnTo>
                        <a:pt x="40" y="1229"/>
                      </a:lnTo>
                      <a:lnTo>
                        <a:pt x="38" y="1211"/>
                      </a:lnTo>
                      <a:lnTo>
                        <a:pt x="32" y="1174"/>
                      </a:lnTo>
                      <a:lnTo>
                        <a:pt x="26" y="1139"/>
                      </a:lnTo>
                      <a:lnTo>
                        <a:pt x="20" y="1102"/>
                      </a:lnTo>
                      <a:lnTo>
                        <a:pt x="20" y="1102"/>
                      </a:lnTo>
                      <a:lnTo>
                        <a:pt x="18" y="1083"/>
                      </a:lnTo>
                      <a:lnTo>
                        <a:pt x="17" y="1064"/>
                      </a:lnTo>
                      <a:lnTo>
                        <a:pt x="17" y="1046"/>
                      </a:lnTo>
                      <a:lnTo>
                        <a:pt x="18" y="1027"/>
                      </a:lnTo>
                      <a:lnTo>
                        <a:pt x="18" y="1027"/>
                      </a:lnTo>
                      <a:lnTo>
                        <a:pt x="20" y="1008"/>
                      </a:lnTo>
                      <a:lnTo>
                        <a:pt x="24" y="989"/>
                      </a:lnTo>
                      <a:lnTo>
                        <a:pt x="24" y="989"/>
                      </a:lnTo>
                      <a:lnTo>
                        <a:pt x="28" y="980"/>
                      </a:lnTo>
                      <a:lnTo>
                        <a:pt x="31" y="970"/>
                      </a:lnTo>
                      <a:lnTo>
                        <a:pt x="38" y="953"/>
                      </a:lnTo>
                      <a:lnTo>
                        <a:pt x="38" y="953"/>
                      </a:lnTo>
                      <a:lnTo>
                        <a:pt x="43" y="937"/>
                      </a:lnTo>
                      <a:lnTo>
                        <a:pt x="48" y="920"/>
                      </a:lnTo>
                      <a:lnTo>
                        <a:pt x="51" y="902"/>
                      </a:lnTo>
                      <a:lnTo>
                        <a:pt x="53" y="884"/>
                      </a:lnTo>
                      <a:lnTo>
                        <a:pt x="56" y="848"/>
                      </a:lnTo>
                      <a:lnTo>
                        <a:pt x="57" y="812"/>
                      </a:lnTo>
                      <a:lnTo>
                        <a:pt x="57" y="812"/>
                      </a:lnTo>
                      <a:lnTo>
                        <a:pt x="56" y="776"/>
                      </a:lnTo>
                      <a:lnTo>
                        <a:pt x="54" y="739"/>
                      </a:lnTo>
                      <a:lnTo>
                        <a:pt x="52" y="702"/>
                      </a:lnTo>
                      <a:lnTo>
                        <a:pt x="50" y="666"/>
                      </a:lnTo>
                      <a:lnTo>
                        <a:pt x="42" y="592"/>
                      </a:lnTo>
                      <a:lnTo>
                        <a:pt x="32" y="520"/>
                      </a:lnTo>
                      <a:lnTo>
                        <a:pt x="32" y="518"/>
                      </a:lnTo>
                      <a:lnTo>
                        <a:pt x="32" y="516"/>
                      </a:lnTo>
                      <a:lnTo>
                        <a:pt x="159" y="9"/>
                      </a:lnTo>
                      <a:lnTo>
                        <a:pt x="159" y="9"/>
                      </a:lnTo>
                      <a:lnTo>
                        <a:pt x="161" y="4"/>
                      </a:lnTo>
                      <a:lnTo>
                        <a:pt x="164" y="1"/>
                      </a:lnTo>
                      <a:lnTo>
                        <a:pt x="169" y="0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179" y="2"/>
                      </a:lnTo>
                      <a:lnTo>
                        <a:pt x="182" y="6"/>
                      </a:lnTo>
                      <a:lnTo>
                        <a:pt x="184" y="10"/>
                      </a:lnTo>
                      <a:lnTo>
                        <a:pt x="184" y="16"/>
                      </a:lnTo>
                      <a:lnTo>
                        <a:pt x="184" y="16"/>
                      </a:lnTo>
                      <a:lnTo>
                        <a:pt x="183" y="16"/>
                      </a:lnTo>
                      <a:lnTo>
                        <a:pt x="183" y="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Freeform 6">
                  <a:extLst>
                    <a:ext uri="{FF2B5EF4-FFF2-40B4-BE49-F238E27FC236}">
                      <a16:creationId xmlns:a16="http://schemas.microsoft.com/office/drawing/2014/main" id="{1535F762-D8CD-E6AC-1C85-F9F47A3558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099981" flipH="1">
                  <a:off x="1589360" y="3674976"/>
                  <a:ext cx="430796" cy="2259597"/>
                </a:xfrm>
                <a:custGeom>
                  <a:avLst/>
                  <a:gdLst/>
                  <a:ahLst/>
                  <a:cxnLst>
                    <a:cxn ang="0">
                      <a:pos x="26" y="13"/>
                    </a:cxn>
                    <a:cxn ang="0">
                      <a:pos x="25" y="244"/>
                    </a:cxn>
                    <a:cxn ang="0">
                      <a:pos x="23" y="239"/>
                    </a:cxn>
                    <a:cxn ang="0">
                      <a:pos x="166" y="496"/>
                    </a:cxn>
                    <a:cxn ang="0">
                      <a:pos x="165" y="495"/>
                    </a:cxn>
                    <a:cxn ang="0">
                      <a:pos x="285" y="635"/>
                    </a:cxn>
                    <a:cxn ang="0">
                      <a:pos x="286" y="638"/>
                    </a:cxn>
                    <a:cxn ang="0">
                      <a:pos x="287" y="639"/>
                    </a:cxn>
                    <a:cxn ang="0">
                      <a:pos x="385" y="911"/>
                    </a:cxn>
                    <a:cxn ang="0">
                      <a:pos x="386" y="912"/>
                    </a:cxn>
                    <a:cxn ang="0">
                      <a:pos x="386" y="914"/>
                    </a:cxn>
                    <a:cxn ang="0">
                      <a:pos x="354" y="1351"/>
                    </a:cxn>
                    <a:cxn ang="0">
                      <a:pos x="354" y="1350"/>
                    </a:cxn>
                    <a:cxn ang="0">
                      <a:pos x="401" y="1665"/>
                    </a:cxn>
                    <a:cxn ang="0">
                      <a:pos x="400" y="1663"/>
                    </a:cxn>
                    <a:cxn ang="0">
                      <a:pos x="567" y="1939"/>
                    </a:cxn>
                    <a:cxn ang="0">
                      <a:pos x="567" y="1939"/>
                    </a:cxn>
                    <a:cxn ang="0">
                      <a:pos x="567" y="1940"/>
                    </a:cxn>
                    <a:cxn ang="0">
                      <a:pos x="567" y="1940"/>
                    </a:cxn>
                    <a:cxn ang="0">
                      <a:pos x="586" y="2041"/>
                    </a:cxn>
                    <a:cxn ang="0">
                      <a:pos x="603" y="2142"/>
                    </a:cxn>
                    <a:cxn ang="0">
                      <a:pos x="636" y="2345"/>
                    </a:cxn>
                    <a:cxn ang="0">
                      <a:pos x="636" y="2345"/>
                    </a:cxn>
                    <a:cxn ang="0">
                      <a:pos x="636" y="2345"/>
                    </a:cxn>
                    <a:cxn ang="0">
                      <a:pos x="635" y="2689"/>
                    </a:cxn>
                    <a:cxn ang="0">
                      <a:pos x="633" y="2345"/>
                    </a:cxn>
                    <a:cxn ang="0">
                      <a:pos x="633" y="2345"/>
                    </a:cxn>
                    <a:cxn ang="0">
                      <a:pos x="633" y="2345"/>
                    </a:cxn>
                    <a:cxn ang="0">
                      <a:pos x="598" y="2143"/>
                    </a:cxn>
                    <a:cxn ang="0">
                      <a:pos x="580" y="2042"/>
                    </a:cxn>
                    <a:cxn ang="0">
                      <a:pos x="560" y="1941"/>
                    </a:cxn>
                    <a:cxn ang="0">
                      <a:pos x="562" y="1942"/>
                    </a:cxn>
                    <a:cxn ang="0">
                      <a:pos x="393" y="1669"/>
                    </a:cxn>
                    <a:cxn ang="0">
                      <a:pos x="391" y="1668"/>
                    </a:cxn>
                    <a:cxn ang="0">
                      <a:pos x="391" y="1666"/>
                    </a:cxn>
                    <a:cxn ang="0">
                      <a:pos x="341" y="1352"/>
                    </a:cxn>
                    <a:cxn ang="0">
                      <a:pos x="341" y="1351"/>
                    </a:cxn>
                    <a:cxn ang="0">
                      <a:pos x="341" y="1351"/>
                    </a:cxn>
                    <a:cxn ang="0">
                      <a:pos x="369" y="913"/>
                    </a:cxn>
                    <a:cxn ang="0">
                      <a:pos x="369" y="916"/>
                    </a:cxn>
                    <a:cxn ang="0">
                      <a:pos x="269" y="645"/>
                    </a:cxn>
                    <a:cxn ang="0">
                      <a:pos x="270" y="649"/>
                    </a:cxn>
                    <a:cxn ang="0">
                      <a:pos x="148" y="509"/>
                    </a:cxn>
                    <a:cxn ang="0">
                      <a:pos x="148" y="508"/>
                    </a:cxn>
                    <a:cxn ang="0">
                      <a:pos x="147" y="506"/>
                    </a:cxn>
                    <a:cxn ang="0">
                      <a:pos x="3" y="250"/>
                    </a:cxn>
                    <a:cxn ang="0">
                      <a:pos x="0" y="248"/>
                    </a:cxn>
                    <a:cxn ang="0">
                      <a:pos x="0" y="244"/>
                    </a:cxn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0" y="8"/>
                    </a:cxn>
                    <a:cxn ang="0">
                      <a:pos x="4" y="4"/>
                    </a:cxn>
                    <a:cxn ang="0">
                      <a:pos x="8" y="1"/>
                    </a:cxn>
                    <a:cxn ang="0">
                      <a:pos x="13" y="0"/>
                    </a:cxn>
                    <a:cxn ang="0">
                      <a:pos x="13" y="0"/>
                    </a:cxn>
                    <a:cxn ang="0">
                      <a:pos x="18" y="1"/>
                    </a:cxn>
                    <a:cxn ang="0">
                      <a:pos x="21" y="4"/>
                    </a:cxn>
                    <a:cxn ang="0">
                      <a:pos x="25" y="8"/>
                    </a:cxn>
                    <a:cxn ang="0">
                      <a:pos x="26" y="13"/>
                    </a:cxn>
                    <a:cxn ang="0">
                      <a:pos x="26" y="13"/>
                    </a:cxn>
                    <a:cxn ang="0">
                      <a:pos x="26" y="13"/>
                    </a:cxn>
                    <a:cxn ang="0">
                      <a:pos x="26" y="13"/>
                    </a:cxn>
                  </a:cxnLst>
                  <a:rect l="0" t="0" r="r" b="b"/>
                  <a:pathLst>
                    <a:path w="636" h="2689">
                      <a:moveTo>
                        <a:pt x="26" y="13"/>
                      </a:moveTo>
                      <a:lnTo>
                        <a:pt x="25" y="244"/>
                      </a:lnTo>
                      <a:lnTo>
                        <a:pt x="23" y="239"/>
                      </a:lnTo>
                      <a:lnTo>
                        <a:pt x="166" y="496"/>
                      </a:lnTo>
                      <a:lnTo>
                        <a:pt x="165" y="495"/>
                      </a:lnTo>
                      <a:lnTo>
                        <a:pt x="285" y="635"/>
                      </a:lnTo>
                      <a:lnTo>
                        <a:pt x="286" y="638"/>
                      </a:lnTo>
                      <a:lnTo>
                        <a:pt x="287" y="639"/>
                      </a:lnTo>
                      <a:lnTo>
                        <a:pt x="385" y="911"/>
                      </a:lnTo>
                      <a:lnTo>
                        <a:pt x="386" y="912"/>
                      </a:lnTo>
                      <a:lnTo>
                        <a:pt x="386" y="914"/>
                      </a:lnTo>
                      <a:lnTo>
                        <a:pt x="354" y="1351"/>
                      </a:lnTo>
                      <a:lnTo>
                        <a:pt x="354" y="1350"/>
                      </a:lnTo>
                      <a:lnTo>
                        <a:pt x="401" y="1665"/>
                      </a:lnTo>
                      <a:lnTo>
                        <a:pt x="400" y="1663"/>
                      </a:lnTo>
                      <a:lnTo>
                        <a:pt x="567" y="1939"/>
                      </a:lnTo>
                      <a:lnTo>
                        <a:pt x="567" y="1939"/>
                      </a:lnTo>
                      <a:lnTo>
                        <a:pt x="567" y="1940"/>
                      </a:lnTo>
                      <a:lnTo>
                        <a:pt x="567" y="1940"/>
                      </a:lnTo>
                      <a:lnTo>
                        <a:pt x="586" y="2041"/>
                      </a:lnTo>
                      <a:lnTo>
                        <a:pt x="603" y="2142"/>
                      </a:lnTo>
                      <a:lnTo>
                        <a:pt x="636" y="2345"/>
                      </a:lnTo>
                      <a:lnTo>
                        <a:pt x="636" y="2345"/>
                      </a:lnTo>
                      <a:lnTo>
                        <a:pt x="636" y="2345"/>
                      </a:lnTo>
                      <a:lnTo>
                        <a:pt x="635" y="2689"/>
                      </a:lnTo>
                      <a:lnTo>
                        <a:pt x="633" y="2345"/>
                      </a:lnTo>
                      <a:lnTo>
                        <a:pt x="633" y="2345"/>
                      </a:lnTo>
                      <a:lnTo>
                        <a:pt x="633" y="2345"/>
                      </a:lnTo>
                      <a:lnTo>
                        <a:pt x="598" y="2143"/>
                      </a:lnTo>
                      <a:lnTo>
                        <a:pt x="580" y="2042"/>
                      </a:lnTo>
                      <a:lnTo>
                        <a:pt x="560" y="1941"/>
                      </a:lnTo>
                      <a:lnTo>
                        <a:pt x="562" y="1942"/>
                      </a:lnTo>
                      <a:lnTo>
                        <a:pt x="393" y="1669"/>
                      </a:lnTo>
                      <a:lnTo>
                        <a:pt x="391" y="1668"/>
                      </a:lnTo>
                      <a:lnTo>
                        <a:pt x="391" y="1666"/>
                      </a:lnTo>
                      <a:lnTo>
                        <a:pt x="341" y="1352"/>
                      </a:lnTo>
                      <a:lnTo>
                        <a:pt x="341" y="1351"/>
                      </a:lnTo>
                      <a:lnTo>
                        <a:pt x="341" y="1351"/>
                      </a:lnTo>
                      <a:lnTo>
                        <a:pt x="369" y="913"/>
                      </a:lnTo>
                      <a:lnTo>
                        <a:pt x="369" y="916"/>
                      </a:lnTo>
                      <a:lnTo>
                        <a:pt x="269" y="645"/>
                      </a:lnTo>
                      <a:lnTo>
                        <a:pt x="270" y="649"/>
                      </a:lnTo>
                      <a:lnTo>
                        <a:pt x="148" y="509"/>
                      </a:lnTo>
                      <a:lnTo>
                        <a:pt x="148" y="508"/>
                      </a:lnTo>
                      <a:lnTo>
                        <a:pt x="147" y="506"/>
                      </a:lnTo>
                      <a:lnTo>
                        <a:pt x="3" y="250"/>
                      </a:lnTo>
                      <a:lnTo>
                        <a:pt x="0" y="248"/>
                      </a:lnTo>
                      <a:lnTo>
                        <a:pt x="0" y="244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4" y="4"/>
                      </a:lnTo>
                      <a:lnTo>
                        <a:pt x="8" y="1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18" y="1"/>
                      </a:lnTo>
                      <a:lnTo>
                        <a:pt x="21" y="4"/>
                      </a:lnTo>
                      <a:lnTo>
                        <a:pt x="25" y="8"/>
                      </a:lnTo>
                      <a:lnTo>
                        <a:pt x="26" y="13"/>
                      </a:lnTo>
                      <a:lnTo>
                        <a:pt x="26" y="13"/>
                      </a:lnTo>
                      <a:lnTo>
                        <a:pt x="26" y="13"/>
                      </a:lnTo>
                      <a:lnTo>
                        <a:pt x="26" y="1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Freeform 8">
                  <a:extLst>
                    <a:ext uri="{FF2B5EF4-FFF2-40B4-BE49-F238E27FC236}">
                      <a16:creationId xmlns:a16="http://schemas.microsoft.com/office/drawing/2014/main" id="{74F5AA32-155D-D341-820D-F627F702DB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7000" y="4907492"/>
                  <a:ext cx="82551" cy="510506"/>
                </a:xfrm>
                <a:custGeom>
                  <a:avLst/>
                  <a:gdLst/>
                  <a:ahLst/>
                  <a:cxnLst>
                    <a:cxn ang="0">
                      <a:pos x="175" y="17"/>
                    </a:cxn>
                    <a:cxn ang="0">
                      <a:pos x="130" y="143"/>
                    </a:cxn>
                    <a:cxn ang="0">
                      <a:pos x="130" y="144"/>
                    </a:cxn>
                    <a:cxn ang="0">
                      <a:pos x="129" y="146"/>
                    </a:cxn>
                    <a:cxn ang="0">
                      <a:pos x="86" y="194"/>
                    </a:cxn>
                    <a:cxn ang="0">
                      <a:pos x="88" y="188"/>
                    </a:cxn>
                    <a:cxn ang="0">
                      <a:pos x="84" y="418"/>
                    </a:cxn>
                    <a:cxn ang="0">
                      <a:pos x="84" y="419"/>
                    </a:cxn>
                    <a:cxn ang="0">
                      <a:pos x="83" y="420"/>
                    </a:cxn>
                    <a:cxn ang="0">
                      <a:pos x="33" y="489"/>
                    </a:cxn>
                    <a:cxn ang="0">
                      <a:pos x="33" y="489"/>
                    </a:cxn>
                    <a:cxn ang="0">
                      <a:pos x="4" y="537"/>
                    </a:cxn>
                    <a:cxn ang="0">
                      <a:pos x="4" y="537"/>
                    </a:cxn>
                    <a:cxn ang="0">
                      <a:pos x="3" y="614"/>
                    </a:cxn>
                    <a:cxn ang="0">
                      <a:pos x="0" y="537"/>
                    </a:cxn>
                    <a:cxn ang="0">
                      <a:pos x="0" y="536"/>
                    </a:cxn>
                    <a:cxn ang="0">
                      <a:pos x="1" y="536"/>
                    </a:cxn>
                    <a:cxn ang="0">
                      <a:pos x="28" y="487"/>
                    </a:cxn>
                    <a:cxn ang="0">
                      <a:pos x="28" y="486"/>
                    </a:cxn>
                    <a:cxn ang="0">
                      <a:pos x="28" y="486"/>
                    </a:cxn>
                    <a:cxn ang="0">
                      <a:pos x="76" y="416"/>
                    </a:cxn>
                    <a:cxn ang="0">
                      <a:pos x="75" y="418"/>
                    </a:cxn>
                    <a:cxn ang="0">
                      <a:pos x="70" y="188"/>
                    </a:cxn>
                    <a:cxn ang="0">
                      <a:pos x="70" y="185"/>
                    </a:cxn>
                    <a:cxn ang="0">
                      <a:pos x="73" y="183"/>
                    </a:cxn>
                    <a:cxn ang="0">
                      <a:pos x="114" y="133"/>
                    </a:cxn>
                    <a:cxn ang="0">
                      <a:pos x="111" y="136"/>
                    </a:cxn>
                    <a:cxn ang="0">
                      <a:pos x="150" y="9"/>
                    </a:cxn>
                    <a:cxn ang="0">
                      <a:pos x="150" y="9"/>
                    </a:cxn>
                    <a:cxn ang="0">
                      <a:pos x="154" y="5"/>
                    </a:cxn>
                    <a:cxn ang="0">
                      <a:pos x="157" y="2"/>
                    </a:cxn>
                    <a:cxn ang="0">
                      <a:pos x="161" y="0"/>
                    </a:cxn>
                    <a:cxn ang="0">
                      <a:pos x="167" y="0"/>
                    </a:cxn>
                    <a:cxn ang="0">
                      <a:pos x="167" y="0"/>
                    </a:cxn>
                    <a:cxn ang="0">
                      <a:pos x="171" y="3"/>
                    </a:cxn>
                    <a:cxn ang="0">
                      <a:pos x="175" y="7"/>
                    </a:cxn>
                    <a:cxn ang="0">
                      <a:pos x="176" y="12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</a:cxnLst>
                  <a:rect l="0" t="0" r="r" b="b"/>
                  <a:pathLst>
                    <a:path w="176" h="614">
                      <a:moveTo>
                        <a:pt x="175" y="17"/>
                      </a:moveTo>
                      <a:lnTo>
                        <a:pt x="130" y="143"/>
                      </a:lnTo>
                      <a:lnTo>
                        <a:pt x="130" y="144"/>
                      </a:lnTo>
                      <a:lnTo>
                        <a:pt x="129" y="146"/>
                      </a:lnTo>
                      <a:lnTo>
                        <a:pt x="86" y="194"/>
                      </a:lnTo>
                      <a:lnTo>
                        <a:pt x="88" y="188"/>
                      </a:lnTo>
                      <a:lnTo>
                        <a:pt x="84" y="418"/>
                      </a:lnTo>
                      <a:lnTo>
                        <a:pt x="84" y="419"/>
                      </a:lnTo>
                      <a:lnTo>
                        <a:pt x="83" y="420"/>
                      </a:lnTo>
                      <a:lnTo>
                        <a:pt x="33" y="489"/>
                      </a:lnTo>
                      <a:lnTo>
                        <a:pt x="33" y="489"/>
                      </a:lnTo>
                      <a:lnTo>
                        <a:pt x="4" y="537"/>
                      </a:lnTo>
                      <a:lnTo>
                        <a:pt x="4" y="537"/>
                      </a:lnTo>
                      <a:lnTo>
                        <a:pt x="3" y="614"/>
                      </a:lnTo>
                      <a:lnTo>
                        <a:pt x="0" y="537"/>
                      </a:lnTo>
                      <a:lnTo>
                        <a:pt x="0" y="536"/>
                      </a:lnTo>
                      <a:lnTo>
                        <a:pt x="1" y="536"/>
                      </a:lnTo>
                      <a:lnTo>
                        <a:pt x="28" y="487"/>
                      </a:lnTo>
                      <a:lnTo>
                        <a:pt x="28" y="486"/>
                      </a:lnTo>
                      <a:lnTo>
                        <a:pt x="28" y="486"/>
                      </a:lnTo>
                      <a:lnTo>
                        <a:pt x="76" y="416"/>
                      </a:lnTo>
                      <a:lnTo>
                        <a:pt x="75" y="418"/>
                      </a:lnTo>
                      <a:lnTo>
                        <a:pt x="70" y="188"/>
                      </a:lnTo>
                      <a:lnTo>
                        <a:pt x="70" y="185"/>
                      </a:lnTo>
                      <a:lnTo>
                        <a:pt x="73" y="183"/>
                      </a:lnTo>
                      <a:lnTo>
                        <a:pt x="114" y="133"/>
                      </a:lnTo>
                      <a:lnTo>
                        <a:pt x="111" y="136"/>
                      </a:lnTo>
                      <a:lnTo>
                        <a:pt x="150" y="9"/>
                      </a:lnTo>
                      <a:lnTo>
                        <a:pt x="150" y="9"/>
                      </a:lnTo>
                      <a:lnTo>
                        <a:pt x="154" y="5"/>
                      </a:lnTo>
                      <a:lnTo>
                        <a:pt x="157" y="2"/>
                      </a:lnTo>
                      <a:lnTo>
                        <a:pt x="161" y="0"/>
                      </a:lnTo>
                      <a:lnTo>
                        <a:pt x="167" y="0"/>
                      </a:lnTo>
                      <a:lnTo>
                        <a:pt x="167" y="0"/>
                      </a:lnTo>
                      <a:lnTo>
                        <a:pt x="171" y="3"/>
                      </a:lnTo>
                      <a:lnTo>
                        <a:pt x="175" y="7"/>
                      </a:lnTo>
                      <a:lnTo>
                        <a:pt x="176" y="12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Freeform 5">
                  <a:extLst>
                    <a:ext uri="{FF2B5EF4-FFF2-40B4-BE49-F238E27FC236}">
                      <a16:creationId xmlns:a16="http://schemas.microsoft.com/office/drawing/2014/main" id="{48956446-C32E-6D6F-05C9-5014A532D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448727">
                  <a:off x="1631951" y="3644900"/>
                  <a:ext cx="169026" cy="2623558"/>
                </a:xfrm>
                <a:custGeom>
                  <a:avLst/>
                  <a:gdLst/>
                  <a:ahLst/>
                  <a:cxnLst>
                    <a:cxn ang="0">
                      <a:pos x="53" y="517"/>
                    </a:cxn>
                    <a:cxn ang="0">
                      <a:pos x="69" y="664"/>
                    </a:cxn>
                    <a:cxn ang="0">
                      <a:pos x="74" y="774"/>
                    </a:cxn>
                    <a:cxn ang="0">
                      <a:pos x="73" y="849"/>
                    </a:cxn>
                    <a:cxn ang="0">
                      <a:pos x="64" y="923"/>
                    </a:cxn>
                    <a:cxn ang="0">
                      <a:pos x="54" y="960"/>
                    </a:cxn>
                    <a:cxn ang="0">
                      <a:pos x="37" y="1011"/>
                    </a:cxn>
                    <a:cxn ang="0">
                      <a:pos x="33" y="1063"/>
                    </a:cxn>
                    <a:cxn ang="0">
                      <a:pos x="36" y="1100"/>
                    </a:cxn>
                    <a:cxn ang="0">
                      <a:pos x="53" y="1209"/>
                    </a:cxn>
                    <a:cxn ang="0">
                      <a:pos x="56" y="1247"/>
                    </a:cxn>
                    <a:cxn ang="0">
                      <a:pos x="51" y="1284"/>
                    </a:cxn>
                    <a:cxn ang="0">
                      <a:pos x="43" y="1320"/>
                    </a:cxn>
                    <a:cxn ang="0">
                      <a:pos x="34" y="1392"/>
                    </a:cxn>
                    <a:cxn ang="0">
                      <a:pos x="30" y="1466"/>
                    </a:cxn>
                    <a:cxn ang="0">
                      <a:pos x="30" y="1576"/>
                    </a:cxn>
                    <a:cxn ang="0">
                      <a:pos x="32" y="1687"/>
                    </a:cxn>
                    <a:cxn ang="0">
                      <a:pos x="28" y="1908"/>
                    </a:cxn>
                    <a:cxn ang="0">
                      <a:pos x="21" y="2054"/>
                    </a:cxn>
                    <a:cxn ang="0">
                      <a:pos x="8" y="2201"/>
                    </a:cxn>
                    <a:cxn ang="0">
                      <a:pos x="4" y="2274"/>
                    </a:cxn>
                    <a:cxn ang="0">
                      <a:pos x="10" y="2329"/>
                    </a:cxn>
                    <a:cxn ang="0">
                      <a:pos x="20" y="2364"/>
                    </a:cxn>
                    <a:cxn ang="0">
                      <a:pos x="38" y="2417"/>
                    </a:cxn>
                    <a:cxn ang="0">
                      <a:pos x="52" y="2489"/>
                    </a:cxn>
                    <a:cxn ang="0">
                      <a:pos x="63" y="2562"/>
                    </a:cxn>
                    <a:cxn ang="0">
                      <a:pos x="82" y="2782"/>
                    </a:cxn>
                    <a:cxn ang="0">
                      <a:pos x="82" y="2782"/>
                    </a:cxn>
                    <a:cxn ang="0">
                      <a:pos x="60" y="2562"/>
                    </a:cxn>
                    <a:cxn ang="0">
                      <a:pos x="50" y="2489"/>
                    </a:cxn>
                    <a:cxn ang="0">
                      <a:pos x="34" y="2418"/>
                    </a:cxn>
                    <a:cxn ang="0">
                      <a:pos x="16" y="2366"/>
                    </a:cxn>
                    <a:cxn ang="0">
                      <a:pos x="6" y="2330"/>
                    </a:cxn>
                    <a:cxn ang="0">
                      <a:pos x="0" y="2274"/>
                    </a:cxn>
                    <a:cxn ang="0">
                      <a:pos x="2" y="2201"/>
                    </a:cxn>
                    <a:cxn ang="0">
                      <a:pos x="13" y="2054"/>
                    </a:cxn>
                    <a:cxn ang="0">
                      <a:pos x="20" y="1907"/>
                    </a:cxn>
                    <a:cxn ang="0">
                      <a:pos x="21" y="1687"/>
                    </a:cxn>
                    <a:cxn ang="0">
                      <a:pos x="19" y="1577"/>
                    </a:cxn>
                    <a:cxn ang="0">
                      <a:pos x="18" y="1466"/>
                    </a:cxn>
                    <a:cxn ang="0">
                      <a:pos x="21" y="1391"/>
                    </a:cxn>
                    <a:cxn ang="0">
                      <a:pos x="29" y="1318"/>
                    </a:cxn>
                    <a:cxn ang="0">
                      <a:pos x="38" y="1281"/>
                    </a:cxn>
                    <a:cxn ang="0">
                      <a:pos x="41" y="1247"/>
                    </a:cxn>
                    <a:cxn ang="0">
                      <a:pos x="32" y="1174"/>
                    </a:cxn>
                    <a:cxn ang="0">
                      <a:pos x="20" y="1102"/>
                    </a:cxn>
                    <a:cxn ang="0">
                      <a:pos x="17" y="1046"/>
                    </a:cxn>
                    <a:cxn ang="0">
                      <a:pos x="20" y="1008"/>
                    </a:cxn>
                    <a:cxn ang="0">
                      <a:pos x="28" y="980"/>
                    </a:cxn>
                    <a:cxn ang="0">
                      <a:pos x="38" y="953"/>
                    </a:cxn>
                    <a:cxn ang="0">
                      <a:pos x="51" y="902"/>
                    </a:cxn>
                    <a:cxn ang="0">
                      <a:pos x="57" y="812"/>
                    </a:cxn>
                    <a:cxn ang="0">
                      <a:pos x="54" y="739"/>
                    </a:cxn>
                    <a:cxn ang="0">
                      <a:pos x="42" y="592"/>
                    </a:cxn>
                    <a:cxn ang="0">
                      <a:pos x="32" y="516"/>
                    </a:cxn>
                    <a:cxn ang="0">
                      <a:pos x="161" y="4"/>
                    </a:cxn>
                    <a:cxn ang="0">
                      <a:pos x="174" y="0"/>
                    </a:cxn>
                    <a:cxn ang="0">
                      <a:pos x="182" y="6"/>
                    </a:cxn>
                    <a:cxn ang="0">
                      <a:pos x="184" y="16"/>
                    </a:cxn>
                  </a:cxnLst>
                  <a:rect l="0" t="0" r="r" b="b"/>
                  <a:pathLst>
                    <a:path w="184" h="2856">
                      <a:moveTo>
                        <a:pt x="183" y="16"/>
                      </a:moveTo>
                      <a:lnTo>
                        <a:pt x="53" y="521"/>
                      </a:lnTo>
                      <a:lnTo>
                        <a:pt x="53" y="517"/>
                      </a:lnTo>
                      <a:lnTo>
                        <a:pt x="53" y="517"/>
                      </a:lnTo>
                      <a:lnTo>
                        <a:pt x="62" y="590"/>
                      </a:lnTo>
                      <a:lnTo>
                        <a:pt x="69" y="664"/>
                      </a:lnTo>
                      <a:lnTo>
                        <a:pt x="72" y="701"/>
                      </a:lnTo>
                      <a:lnTo>
                        <a:pt x="73" y="738"/>
                      </a:lnTo>
                      <a:lnTo>
                        <a:pt x="74" y="774"/>
                      </a:lnTo>
                      <a:lnTo>
                        <a:pt x="74" y="812"/>
                      </a:lnTo>
                      <a:lnTo>
                        <a:pt x="74" y="812"/>
                      </a:lnTo>
                      <a:lnTo>
                        <a:pt x="73" y="849"/>
                      </a:lnTo>
                      <a:lnTo>
                        <a:pt x="71" y="887"/>
                      </a:lnTo>
                      <a:lnTo>
                        <a:pt x="68" y="904"/>
                      </a:lnTo>
                      <a:lnTo>
                        <a:pt x="64" y="923"/>
                      </a:lnTo>
                      <a:lnTo>
                        <a:pt x="60" y="942"/>
                      </a:lnTo>
                      <a:lnTo>
                        <a:pt x="54" y="960"/>
                      </a:lnTo>
                      <a:lnTo>
                        <a:pt x="54" y="960"/>
                      </a:lnTo>
                      <a:lnTo>
                        <a:pt x="47" y="977"/>
                      </a:lnTo>
                      <a:lnTo>
                        <a:pt x="40" y="993"/>
                      </a:lnTo>
                      <a:lnTo>
                        <a:pt x="37" y="1011"/>
                      </a:lnTo>
                      <a:lnTo>
                        <a:pt x="34" y="1028"/>
                      </a:lnTo>
                      <a:lnTo>
                        <a:pt x="33" y="1046"/>
                      </a:lnTo>
                      <a:lnTo>
                        <a:pt x="33" y="1063"/>
                      </a:lnTo>
                      <a:lnTo>
                        <a:pt x="34" y="1082"/>
                      </a:lnTo>
                      <a:lnTo>
                        <a:pt x="36" y="1100"/>
                      </a:lnTo>
                      <a:lnTo>
                        <a:pt x="36" y="1100"/>
                      </a:lnTo>
                      <a:lnTo>
                        <a:pt x="41" y="1136"/>
                      </a:lnTo>
                      <a:lnTo>
                        <a:pt x="48" y="1172"/>
                      </a:lnTo>
                      <a:lnTo>
                        <a:pt x="53" y="1209"/>
                      </a:lnTo>
                      <a:lnTo>
                        <a:pt x="54" y="1228"/>
                      </a:lnTo>
                      <a:lnTo>
                        <a:pt x="56" y="1247"/>
                      </a:lnTo>
                      <a:lnTo>
                        <a:pt x="56" y="1247"/>
                      </a:lnTo>
                      <a:lnTo>
                        <a:pt x="54" y="1266"/>
                      </a:lnTo>
                      <a:lnTo>
                        <a:pt x="53" y="1276"/>
                      </a:lnTo>
                      <a:lnTo>
                        <a:pt x="51" y="1284"/>
                      </a:lnTo>
                      <a:lnTo>
                        <a:pt x="51" y="1284"/>
                      </a:lnTo>
                      <a:lnTo>
                        <a:pt x="47" y="1302"/>
                      </a:lnTo>
                      <a:lnTo>
                        <a:pt x="43" y="1320"/>
                      </a:lnTo>
                      <a:lnTo>
                        <a:pt x="43" y="1320"/>
                      </a:lnTo>
                      <a:lnTo>
                        <a:pt x="38" y="1357"/>
                      </a:lnTo>
                      <a:lnTo>
                        <a:pt x="34" y="1392"/>
                      </a:lnTo>
                      <a:lnTo>
                        <a:pt x="34" y="1392"/>
                      </a:lnTo>
                      <a:lnTo>
                        <a:pt x="32" y="1429"/>
                      </a:lnTo>
                      <a:lnTo>
                        <a:pt x="30" y="1466"/>
                      </a:lnTo>
                      <a:lnTo>
                        <a:pt x="30" y="1539"/>
                      </a:lnTo>
                      <a:lnTo>
                        <a:pt x="30" y="1539"/>
                      </a:lnTo>
                      <a:lnTo>
                        <a:pt x="30" y="1576"/>
                      </a:lnTo>
                      <a:lnTo>
                        <a:pt x="31" y="1612"/>
                      </a:lnTo>
                      <a:lnTo>
                        <a:pt x="31" y="1612"/>
                      </a:lnTo>
                      <a:lnTo>
                        <a:pt x="32" y="1687"/>
                      </a:lnTo>
                      <a:lnTo>
                        <a:pt x="32" y="1687"/>
                      </a:lnTo>
                      <a:lnTo>
                        <a:pt x="30" y="1833"/>
                      </a:lnTo>
                      <a:lnTo>
                        <a:pt x="28" y="1908"/>
                      </a:lnTo>
                      <a:lnTo>
                        <a:pt x="26" y="1981"/>
                      </a:lnTo>
                      <a:lnTo>
                        <a:pt x="26" y="1981"/>
                      </a:lnTo>
                      <a:lnTo>
                        <a:pt x="21" y="2054"/>
                      </a:lnTo>
                      <a:lnTo>
                        <a:pt x="14" y="2128"/>
                      </a:lnTo>
                      <a:lnTo>
                        <a:pt x="14" y="2128"/>
                      </a:lnTo>
                      <a:lnTo>
                        <a:pt x="8" y="2201"/>
                      </a:lnTo>
                      <a:lnTo>
                        <a:pt x="6" y="2238"/>
                      </a:lnTo>
                      <a:lnTo>
                        <a:pt x="4" y="2274"/>
                      </a:lnTo>
                      <a:lnTo>
                        <a:pt x="4" y="2274"/>
                      </a:lnTo>
                      <a:lnTo>
                        <a:pt x="6" y="2293"/>
                      </a:lnTo>
                      <a:lnTo>
                        <a:pt x="7" y="2311"/>
                      </a:lnTo>
                      <a:lnTo>
                        <a:pt x="10" y="2329"/>
                      </a:lnTo>
                      <a:lnTo>
                        <a:pt x="14" y="2347"/>
                      </a:lnTo>
                      <a:lnTo>
                        <a:pt x="14" y="2347"/>
                      </a:lnTo>
                      <a:lnTo>
                        <a:pt x="20" y="2364"/>
                      </a:lnTo>
                      <a:lnTo>
                        <a:pt x="27" y="2381"/>
                      </a:lnTo>
                      <a:lnTo>
                        <a:pt x="33" y="2399"/>
                      </a:lnTo>
                      <a:lnTo>
                        <a:pt x="38" y="2417"/>
                      </a:lnTo>
                      <a:lnTo>
                        <a:pt x="38" y="2417"/>
                      </a:lnTo>
                      <a:lnTo>
                        <a:pt x="47" y="2452"/>
                      </a:lnTo>
                      <a:lnTo>
                        <a:pt x="52" y="2489"/>
                      </a:lnTo>
                      <a:lnTo>
                        <a:pt x="58" y="2526"/>
                      </a:lnTo>
                      <a:lnTo>
                        <a:pt x="63" y="2562"/>
                      </a:lnTo>
                      <a:lnTo>
                        <a:pt x="63" y="2562"/>
                      </a:lnTo>
                      <a:lnTo>
                        <a:pt x="71" y="2634"/>
                      </a:lnTo>
                      <a:lnTo>
                        <a:pt x="78" y="2708"/>
                      </a:lnTo>
                      <a:lnTo>
                        <a:pt x="82" y="2782"/>
                      </a:lnTo>
                      <a:lnTo>
                        <a:pt x="87" y="2856"/>
                      </a:lnTo>
                      <a:lnTo>
                        <a:pt x="87" y="2856"/>
                      </a:lnTo>
                      <a:lnTo>
                        <a:pt x="82" y="2782"/>
                      </a:lnTo>
                      <a:lnTo>
                        <a:pt x="76" y="2709"/>
                      </a:lnTo>
                      <a:lnTo>
                        <a:pt x="69" y="2636"/>
                      </a:lnTo>
                      <a:lnTo>
                        <a:pt x="60" y="2562"/>
                      </a:lnTo>
                      <a:lnTo>
                        <a:pt x="60" y="2562"/>
                      </a:lnTo>
                      <a:lnTo>
                        <a:pt x="56" y="2526"/>
                      </a:lnTo>
                      <a:lnTo>
                        <a:pt x="50" y="2489"/>
                      </a:lnTo>
                      <a:lnTo>
                        <a:pt x="42" y="2453"/>
                      </a:lnTo>
                      <a:lnTo>
                        <a:pt x="34" y="2418"/>
                      </a:lnTo>
                      <a:lnTo>
                        <a:pt x="34" y="2418"/>
                      </a:lnTo>
                      <a:lnTo>
                        <a:pt x="29" y="2400"/>
                      </a:lnTo>
                      <a:lnTo>
                        <a:pt x="22" y="2383"/>
                      </a:lnTo>
                      <a:lnTo>
                        <a:pt x="16" y="2366"/>
                      </a:lnTo>
                      <a:lnTo>
                        <a:pt x="10" y="2348"/>
                      </a:lnTo>
                      <a:lnTo>
                        <a:pt x="10" y="2348"/>
                      </a:lnTo>
                      <a:lnTo>
                        <a:pt x="6" y="2330"/>
                      </a:lnTo>
                      <a:lnTo>
                        <a:pt x="2" y="2312"/>
                      </a:lnTo>
                      <a:lnTo>
                        <a:pt x="0" y="2293"/>
                      </a:lnTo>
                      <a:lnTo>
                        <a:pt x="0" y="2274"/>
                      </a:lnTo>
                      <a:lnTo>
                        <a:pt x="0" y="2274"/>
                      </a:lnTo>
                      <a:lnTo>
                        <a:pt x="0" y="2238"/>
                      </a:lnTo>
                      <a:lnTo>
                        <a:pt x="2" y="2201"/>
                      </a:lnTo>
                      <a:lnTo>
                        <a:pt x="9" y="2128"/>
                      </a:lnTo>
                      <a:lnTo>
                        <a:pt x="9" y="2128"/>
                      </a:lnTo>
                      <a:lnTo>
                        <a:pt x="13" y="2054"/>
                      </a:lnTo>
                      <a:lnTo>
                        <a:pt x="18" y="1981"/>
                      </a:lnTo>
                      <a:lnTo>
                        <a:pt x="18" y="1981"/>
                      </a:lnTo>
                      <a:lnTo>
                        <a:pt x="20" y="1907"/>
                      </a:lnTo>
                      <a:lnTo>
                        <a:pt x="21" y="1833"/>
                      </a:lnTo>
                      <a:lnTo>
                        <a:pt x="21" y="1687"/>
                      </a:lnTo>
                      <a:lnTo>
                        <a:pt x="21" y="1687"/>
                      </a:lnTo>
                      <a:lnTo>
                        <a:pt x="20" y="1613"/>
                      </a:lnTo>
                      <a:lnTo>
                        <a:pt x="20" y="1613"/>
                      </a:lnTo>
                      <a:lnTo>
                        <a:pt x="19" y="1577"/>
                      </a:lnTo>
                      <a:lnTo>
                        <a:pt x="18" y="1539"/>
                      </a:lnTo>
                      <a:lnTo>
                        <a:pt x="18" y="1539"/>
                      </a:lnTo>
                      <a:lnTo>
                        <a:pt x="18" y="1466"/>
                      </a:lnTo>
                      <a:lnTo>
                        <a:pt x="19" y="1429"/>
                      </a:lnTo>
                      <a:lnTo>
                        <a:pt x="21" y="1391"/>
                      </a:lnTo>
                      <a:lnTo>
                        <a:pt x="21" y="1391"/>
                      </a:lnTo>
                      <a:lnTo>
                        <a:pt x="24" y="1354"/>
                      </a:lnTo>
                      <a:lnTo>
                        <a:pt x="29" y="1318"/>
                      </a:lnTo>
                      <a:lnTo>
                        <a:pt x="29" y="1318"/>
                      </a:lnTo>
                      <a:lnTo>
                        <a:pt x="33" y="1299"/>
                      </a:lnTo>
                      <a:lnTo>
                        <a:pt x="38" y="1281"/>
                      </a:lnTo>
                      <a:lnTo>
                        <a:pt x="38" y="1281"/>
                      </a:lnTo>
                      <a:lnTo>
                        <a:pt x="40" y="1264"/>
                      </a:lnTo>
                      <a:lnTo>
                        <a:pt x="41" y="1247"/>
                      </a:lnTo>
                      <a:lnTo>
                        <a:pt x="41" y="1247"/>
                      </a:lnTo>
                      <a:lnTo>
                        <a:pt x="40" y="1229"/>
                      </a:lnTo>
                      <a:lnTo>
                        <a:pt x="38" y="1211"/>
                      </a:lnTo>
                      <a:lnTo>
                        <a:pt x="32" y="1174"/>
                      </a:lnTo>
                      <a:lnTo>
                        <a:pt x="26" y="1139"/>
                      </a:lnTo>
                      <a:lnTo>
                        <a:pt x="20" y="1102"/>
                      </a:lnTo>
                      <a:lnTo>
                        <a:pt x="20" y="1102"/>
                      </a:lnTo>
                      <a:lnTo>
                        <a:pt x="18" y="1083"/>
                      </a:lnTo>
                      <a:lnTo>
                        <a:pt x="17" y="1064"/>
                      </a:lnTo>
                      <a:lnTo>
                        <a:pt x="17" y="1046"/>
                      </a:lnTo>
                      <a:lnTo>
                        <a:pt x="18" y="1027"/>
                      </a:lnTo>
                      <a:lnTo>
                        <a:pt x="18" y="1027"/>
                      </a:lnTo>
                      <a:lnTo>
                        <a:pt x="20" y="1008"/>
                      </a:lnTo>
                      <a:lnTo>
                        <a:pt x="24" y="989"/>
                      </a:lnTo>
                      <a:lnTo>
                        <a:pt x="24" y="989"/>
                      </a:lnTo>
                      <a:lnTo>
                        <a:pt x="28" y="980"/>
                      </a:lnTo>
                      <a:lnTo>
                        <a:pt x="31" y="970"/>
                      </a:lnTo>
                      <a:lnTo>
                        <a:pt x="38" y="953"/>
                      </a:lnTo>
                      <a:lnTo>
                        <a:pt x="38" y="953"/>
                      </a:lnTo>
                      <a:lnTo>
                        <a:pt x="43" y="937"/>
                      </a:lnTo>
                      <a:lnTo>
                        <a:pt x="48" y="920"/>
                      </a:lnTo>
                      <a:lnTo>
                        <a:pt x="51" y="902"/>
                      </a:lnTo>
                      <a:lnTo>
                        <a:pt x="53" y="884"/>
                      </a:lnTo>
                      <a:lnTo>
                        <a:pt x="56" y="848"/>
                      </a:lnTo>
                      <a:lnTo>
                        <a:pt x="57" y="812"/>
                      </a:lnTo>
                      <a:lnTo>
                        <a:pt x="57" y="812"/>
                      </a:lnTo>
                      <a:lnTo>
                        <a:pt x="56" y="776"/>
                      </a:lnTo>
                      <a:lnTo>
                        <a:pt x="54" y="739"/>
                      </a:lnTo>
                      <a:lnTo>
                        <a:pt x="52" y="702"/>
                      </a:lnTo>
                      <a:lnTo>
                        <a:pt x="50" y="666"/>
                      </a:lnTo>
                      <a:lnTo>
                        <a:pt x="42" y="592"/>
                      </a:lnTo>
                      <a:lnTo>
                        <a:pt x="32" y="520"/>
                      </a:lnTo>
                      <a:lnTo>
                        <a:pt x="32" y="518"/>
                      </a:lnTo>
                      <a:lnTo>
                        <a:pt x="32" y="516"/>
                      </a:lnTo>
                      <a:lnTo>
                        <a:pt x="159" y="9"/>
                      </a:lnTo>
                      <a:lnTo>
                        <a:pt x="159" y="9"/>
                      </a:lnTo>
                      <a:lnTo>
                        <a:pt x="161" y="4"/>
                      </a:lnTo>
                      <a:lnTo>
                        <a:pt x="164" y="1"/>
                      </a:lnTo>
                      <a:lnTo>
                        <a:pt x="169" y="0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179" y="2"/>
                      </a:lnTo>
                      <a:lnTo>
                        <a:pt x="182" y="6"/>
                      </a:lnTo>
                      <a:lnTo>
                        <a:pt x="184" y="10"/>
                      </a:lnTo>
                      <a:lnTo>
                        <a:pt x="184" y="16"/>
                      </a:lnTo>
                      <a:lnTo>
                        <a:pt x="184" y="16"/>
                      </a:lnTo>
                      <a:lnTo>
                        <a:pt x="183" y="16"/>
                      </a:lnTo>
                      <a:lnTo>
                        <a:pt x="183" y="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CBCB243C-2F3D-DD1A-7889-C73BB19DF4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316019" flipH="1">
                  <a:off x="1640185" y="3650015"/>
                  <a:ext cx="268985" cy="2560804"/>
                </a:xfrm>
                <a:custGeom>
                  <a:avLst/>
                  <a:gdLst/>
                  <a:ahLst/>
                  <a:cxnLst>
                    <a:cxn ang="0">
                      <a:pos x="105" y="161"/>
                    </a:cxn>
                    <a:cxn ang="0">
                      <a:pos x="107" y="164"/>
                    </a:cxn>
                    <a:cxn ang="0">
                      <a:pos x="184" y="518"/>
                    </a:cxn>
                    <a:cxn ang="0">
                      <a:pos x="183" y="1119"/>
                    </a:cxn>
                    <a:cxn ang="0">
                      <a:pos x="300" y="1431"/>
                    </a:cxn>
                    <a:cxn ang="0">
                      <a:pos x="300" y="1433"/>
                    </a:cxn>
                    <a:cxn ang="0">
                      <a:pos x="352" y="1890"/>
                    </a:cxn>
                    <a:cxn ang="0">
                      <a:pos x="351" y="2256"/>
                    </a:cxn>
                    <a:cxn ang="0">
                      <a:pos x="394" y="2456"/>
                    </a:cxn>
                    <a:cxn ang="0">
                      <a:pos x="394" y="2458"/>
                    </a:cxn>
                    <a:cxn ang="0">
                      <a:pos x="349" y="2733"/>
                    </a:cxn>
                    <a:cxn ang="0">
                      <a:pos x="351" y="3132"/>
                    </a:cxn>
                    <a:cxn ang="0">
                      <a:pos x="391" y="3474"/>
                    </a:cxn>
                    <a:cxn ang="0">
                      <a:pos x="346" y="3820"/>
                    </a:cxn>
                    <a:cxn ang="0">
                      <a:pos x="389" y="3474"/>
                    </a:cxn>
                    <a:cxn ang="0">
                      <a:pos x="346" y="3132"/>
                    </a:cxn>
                    <a:cxn ang="0">
                      <a:pos x="342" y="2733"/>
                    </a:cxn>
                    <a:cxn ang="0">
                      <a:pos x="342" y="2732"/>
                    </a:cxn>
                    <a:cxn ang="0">
                      <a:pos x="386" y="2458"/>
                    </a:cxn>
                    <a:cxn ang="0">
                      <a:pos x="340" y="2256"/>
                    </a:cxn>
                    <a:cxn ang="0">
                      <a:pos x="339" y="1891"/>
                    </a:cxn>
                    <a:cxn ang="0">
                      <a:pos x="284" y="1434"/>
                    </a:cxn>
                    <a:cxn ang="0">
                      <a:pos x="165" y="1122"/>
                    </a:cxn>
                    <a:cxn ang="0">
                      <a:pos x="164" y="1119"/>
                    </a:cxn>
                    <a:cxn ang="0">
                      <a:pos x="163" y="521"/>
                    </a:cxn>
                    <a:cxn ang="0">
                      <a:pos x="83" y="172"/>
                    </a:cxn>
                    <a:cxn ang="0">
                      <a:pos x="1" y="19"/>
                    </a:cxn>
                    <a:cxn ang="0">
                      <a:pos x="0" y="9"/>
                    </a:cxn>
                    <a:cxn ang="0">
                      <a:pos x="7" y="1"/>
                    </a:cxn>
                    <a:cxn ang="0">
                      <a:pos x="11" y="0"/>
                    </a:cxn>
                    <a:cxn ang="0">
                      <a:pos x="21" y="2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394" h="3820">
                      <a:moveTo>
                        <a:pt x="24" y="7"/>
                      </a:moveTo>
                      <a:lnTo>
                        <a:pt x="105" y="161"/>
                      </a:lnTo>
                      <a:lnTo>
                        <a:pt x="105" y="162"/>
                      </a:lnTo>
                      <a:lnTo>
                        <a:pt x="107" y="164"/>
                      </a:lnTo>
                      <a:lnTo>
                        <a:pt x="184" y="516"/>
                      </a:lnTo>
                      <a:lnTo>
                        <a:pt x="184" y="518"/>
                      </a:lnTo>
                      <a:lnTo>
                        <a:pt x="184" y="519"/>
                      </a:lnTo>
                      <a:lnTo>
                        <a:pt x="183" y="1119"/>
                      </a:lnTo>
                      <a:lnTo>
                        <a:pt x="182" y="1116"/>
                      </a:lnTo>
                      <a:lnTo>
                        <a:pt x="300" y="1431"/>
                      </a:lnTo>
                      <a:lnTo>
                        <a:pt x="300" y="1432"/>
                      </a:lnTo>
                      <a:lnTo>
                        <a:pt x="300" y="1433"/>
                      </a:lnTo>
                      <a:lnTo>
                        <a:pt x="352" y="1890"/>
                      </a:lnTo>
                      <a:lnTo>
                        <a:pt x="352" y="1890"/>
                      </a:lnTo>
                      <a:lnTo>
                        <a:pt x="352" y="1891"/>
                      </a:lnTo>
                      <a:lnTo>
                        <a:pt x="351" y="2256"/>
                      </a:lnTo>
                      <a:lnTo>
                        <a:pt x="350" y="2254"/>
                      </a:lnTo>
                      <a:lnTo>
                        <a:pt x="394" y="2456"/>
                      </a:lnTo>
                      <a:lnTo>
                        <a:pt x="394" y="2457"/>
                      </a:lnTo>
                      <a:lnTo>
                        <a:pt x="394" y="2458"/>
                      </a:lnTo>
                      <a:lnTo>
                        <a:pt x="349" y="2733"/>
                      </a:lnTo>
                      <a:lnTo>
                        <a:pt x="349" y="2733"/>
                      </a:lnTo>
                      <a:lnTo>
                        <a:pt x="351" y="3132"/>
                      </a:lnTo>
                      <a:lnTo>
                        <a:pt x="351" y="3132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46" y="3820"/>
                      </a:lnTo>
                      <a:lnTo>
                        <a:pt x="389" y="3474"/>
                      </a:lnTo>
                      <a:lnTo>
                        <a:pt x="389" y="3474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2" y="2733"/>
                      </a:lnTo>
                      <a:lnTo>
                        <a:pt x="342" y="2733"/>
                      </a:lnTo>
                      <a:lnTo>
                        <a:pt x="342" y="2732"/>
                      </a:lnTo>
                      <a:lnTo>
                        <a:pt x="386" y="2456"/>
                      </a:lnTo>
                      <a:lnTo>
                        <a:pt x="386" y="2458"/>
                      </a:lnTo>
                      <a:lnTo>
                        <a:pt x="340" y="2257"/>
                      </a:lnTo>
                      <a:lnTo>
                        <a:pt x="340" y="2256"/>
                      </a:lnTo>
                      <a:lnTo>
                        <a:pt x="340" y="2256"/>
                      </a:lnTo>
                      <a:lnTo>
                        <a:pt x="339" y="1891"/>
                      </a:lnTo>
                      <a:lnTo>
                        <a:pt x="339" y="1891"/>
                      </a:lnTo>
                      <a:lnTo>
                        <a:pt x="284" y="1434"/>
                      </a:lnTo>
                      <a:lnTo>
                        <a:pt x="286" y="1437"/>
                      </a:lnTo>
                      <a:lnTo>
                        <a:pt x="165" y="1122"/>
                      </a:lnTo>
                      <a:lnTo>
                        <a:pt x="164" y="1120"/>
                      </a:lnTo>
                      <a:lnTo>
                        <a:pt x="164" y="1119"/>
                      </a:lnTo>
                      <a:lnTo>
                        <a:pt x="162" y="519"/>
                      </a:lnTo>
                      <a:lnTo>
                        <a:pt x="163" y="521"/>
                      </a:lnTo>
                      <a:lnTo>
                        <a:pt x="82" y="170"/>
                      </a:lnTo>
                      <a:lnTo>
                        <a:pt x="83" y="172"/>
                      </a:lnTo>
                      <a:lnTo>
                        <a:pt x="1" y="19"/>
                      </a:lnTo>
                      <a:lnTo>
                        <a:pt x="1" y="19"/>
                      </a:lnTo>
                      <a:lnTo>
                        <a:pt x="0" y="13"/>
                      </a:lnTo>
                      <a:lnTo>
                        <a:pt x="0" y="9"/>
                      </a:lnTo>
                      <a:lnTo>
                        <a:pt x="3" y="4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7" y="0"/>
                      </a:lnTo>
                      <a:lnTo>
                        <a:pt x="21" y="2"/>
                      </a:lnTo>
                      <a:lnTo>
                        <a:pt x="24" y="7"/>
                      </a:lnTo>
                      <a:lnTo>
                        <a:pt x="24" y="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C1735FC8-1BC1-33C7-1864-1D902C306931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992">
                <a:off x="7445485" y="5367856"/>
                <a:ext cx="359118" cy="166619"/>
              </a:xfrm>
              <a:custGeom>
                <a:avLst/>
                <a:gdLst/>
                <a:ahLst/>
                <a:cxnLst>
                  <a:cxn ang="0">
                    <a:pos x="125" y="78"/>
                  </a:cxn>
                  <a:cxn ang="0">
                    <a:pos x="70" y="141"/>
                  </a:cxn>
                  <a:cxn ang="0">
                    <a:pos x="29" y="176"/>
                  </a:cxn>
                  <a:cxn ang="0">
                    <a:pos x="15" y="181"/>
                  </a:cxn>
                  <a:cxn ang="0">
                    <a:pos x="3" y="189"/>
                  </a:cxn>
                  <a:cxn ang="0">
                    <a:pos x="0" y="194"/>
                  </a:cxn>
                  <a:cxn ang="0">
                    <a:pos x="1" y="200"/>
                  </a:cxn>
                  <a:cxn ang="0">
                    <a:pos x="8" y="207"/>
                  </a:cxn>
                  <a:cxn ang="0">
                    <a:pos x="70" y="250"/>
                  </a:cxn>
                  <a:cxn ang="0">
                    <a:pos x="74" y="249"/>
                  </a:cxn>
                  <a:cxn ang="0">
                    <a:pos x="102" y="249"/>
                  </a:cxn>
                  <a:cxn ang="0">
                    <a:pos x="125" y="252"/>
                  </a:cxn>
                  <a:cxn ang="0">
                    <a:pos x="138" y="253"/>
                  </a:cxn>
                  <a:cxn ang="0">
                    <a:pos x="154" y="252"/>
                  </a:cxn>
                  <a:cxn ang="0">
                    <a:pos x="168" y="248"/>
                  </a:cxn>
                  <a:cxn ang="0">
                    <a:pos x="184" y="249"/>
                  </a:cxn>
                  <a:cxn ang="0">
                    <a:pos x="195" y="252"/>
                  </a:cxn>
                  <a:cxn ang="0">
                    <a:pos x="208" y="256"/>
                  </a:cxn>
                  <a:cxn ang="0">
                    <a:pos x="218" y="254"/>
                  </a:cxn>
                  <a:cxn ang="0">
                    <a:pos x="233" y="249"/>
                  </a:cxn>
                  <a:cxn ang="0">
                    <a:pos x="244" y="244"/>
                  </a:cxn>
                  <a:cxn ang="0">
                    <a:pos x="251" y="246"/>
                  </a:cxn>
                  <a:cxn ang="0">
                    <a:pos x="260" y="250"/>
                  </a:cxn>
                  <a:cxn ang="0">
                    <a:pos x="265" y="254"/>
                  </a:cxn>
                  <a:cxn ang="0">
                    <a:pos x="280" y="264"/>
                  </a:cxn>
                  <a:cxn ang="0">
                    <a:pos x="284" y="263"/>
                  </a:cxn>
                  <a:cxn ang="0">
                    <a:pos x="293" y="258"/>
                  </a:cxn>
                  <a:cxn ang="0">
                    <a:pos x="307" y="253"/>
                  </a:cxn>
                  <a:cxn ang="0">
                    <a:pos x="322" y="252"/>
                  </a:cxn>
                  <a:cxn ang="0">
                    <a:pos x="331" y="253"/>
                  </a:cxn>
                  <a:cxn ang="0">
                    <a:pos x="364" y="254"/>
                  </a:cxn>
                  <a:cxn ang="0">
                    <a:pos x="382" y="249"/>
                  </a:cxn>
                  <a:cxn ang="0">
                    <a:pos x="390" y="242"/>
                  </a:cxn>
                  <a:cxn ang="0">
                    <a:pos x="486" y="227"/>
                  </a:cxn>
                  <a:cxn ang="0">
                    <a:pos x="494" y="222"/>
                  </a:cxn>
                  <a:cxn ang="0">
                    <a:pos x="542" y="193"/>
                  </a:cxn>
                  <a:cxn ang="0">
                    <a:pos x="566" y="176"/>
                  </a:cxn>
                  <a:cxn ang="0">
                    <a:pos x="568" y="173"/>
                  </a:cxn>
                  <a:cxn ang="0">
                    <a:pos x="569" y="168"/>
                  </a:cxn>
                  <a:cxn ang="0">
                    <a:pos x="563" y="159"/>
                  </a:cxn>
                  <a:cxn ang="0">
                    <a:pos x="548" y="146"/>
                  </a:cxn>
                  <a:cxn ang="0">
                    <a:pos x="512" y="126"/>
                  </a:cxn>
                  <a:cxn ang="0">
                    <a:pos x="463" y="102"/>
                  </a:cxn>
                  <a:cxn ang="0">
                    <a:pos x="370" y="71"/>
                  </a:cxn>
                  <a:cxn ang="0">
                    <a:pos x="293" y="36"/>
                  </a:cxn>
                  <a:cxn ang="0">
                    <a:pos x="289" y="20"/>
                  </a:cxn>
                  <a:cxn ang="0">
                    <a:pos x="281" y="8"/>
                  </a:cxn>
                  <a:cxn ang="0">
                    <a:pos x="273" y="2"/>
                  </a:cxn>
                  <a:cxn ang="0">
                    <a:pos x="262" y="0"/>
                  </a:cxn>
                  <a:cxn ang="0">
                    <a:pos x="249" y="3"/>
                  </a:cxn>
                  <a:cxn ang="0">
                    <a:pos x="241" y="8"/>
                  </a:cxn>
                  <a:cxn ang="0">
                    <a:pos x="195" y="36"/>
                  </a:cxn>
                </a:cxnLst>
                <a:rect l="0" t="0" r="r" b="b"/>
                <a:pathLst>
                  <a:path w="569" h="264">
                    <a:moveTo>
                      <a:pt x="195" y="36"/>
                    </a:moveTo>
                    <a:lnTo>
                      <a:pt x="125" y="78"/>
                    </a:lnTo>
                    <a:lnTo>
                      <a:pt x="125" y="78"/>
                    </a:lnTo>
                    <a:lnTo>
                      <a:pt x="70" y="141"/>
                    </a:lnTo>
                    <a:lnTo>
                      <a:pt x="29" y="176"/>
                    </a:lnTo>
                    <a:lnTo>
                      <a:pt x="29" y="176"/>
                    </a:lnTo>
                    <a:lnTo>
                      <a:pt x="22" y="178"/>
                    </a:lnTo>
                    <a:lnTo>
                      <a:pt x="15" y="181"/>
                    </a:lnTo>
                    <a:lnTo>
                      <a:pt x="9" y="184"/>
                    </a:lnTo>
                    <a:lnTo>
                      <a:pt x="3" y="189"/>
                    </a:lnTo>
                    <a:lnTo>
                      <a:pt x="1" y="191"/>
                    </a:lnTo>
                    <a:lnTo>
                      <a:pt x="0" y="194"/>
                    </a:lnTo>
                    <a:lnTo>
                      <a:pt x="0" y="197"/>
                    </a:lnTo>
                    <a:lnTo>
                      <a:pt x="1" y="200"/>
                    </a:lnTo>
                    <a:lnTo>
                      <a:pt x="3" y="203"/>
                    </a:lnTo>
                    <a:lnTo>
                      <a:pt x="8" y="207"/>
                    </a:lnTo>
                    <a:lnTo>
                      <a:pt x="8" y="207"/>
                    </a:lnTo>
                    <a:lnTo>
                      <a:pt x="70" y="250"/>
                    </a:lnTo>
                    <a:lnTo>
                      <a:pt x="70" y="250"/>
                    </a:lnTo>
                    <a:lnTo>
                      <a:pt x="74" y="249"/>
                    </a:lnTo>
                    <a:lnTo>
                      <a:pt x="85" y="249"/>
                    </a:lnTo>
                    <a:lnTo>
                      <a:pt x="102" y="249"/>
                    </a:lnTo>
                    <a:lnTo>
                      <a:pt x="113" y="250"/>
                    </a:lnTo>
                    <a:lnTo>
                      <a:pt x="125" y="252"/>
                    </a:lnTo>
                    <a:lnTo>
                      <a:pt x="125" y="252"/>
                    </a:lnTo>
                    <a:lnTo>
                      <a:pt x="138" y="253"/>
                    </a:lnTo>
                    <a:lnTo>
                      <a:pt x="147" y="253"/>
                    </a:lnTo>
                    <a:lnTo>
                      <a:pt x="154" y="252"/>
                    </a:lnTo>
                    <a:lnTo>
                      <a:pt x="161" y="250"/>
                    </a:lnTo>
                    <a:lnTo>
                      <a:pt x="168" y="248"/>
                    </a:lnTo>
                    <a:lnTo>
                      <a:pt x="174" y="248"/>
                    </a:lnTo>
                    <a:lnTo>
                      <a:pt x="184" y="249"/>
                    </a:lnTo>
                    <a:lnTo>
                      <a:pt x="195" y="252"/>
                    </a:lnTo>
                    <a:lnTo>
                      <a:pt x="195" y="252"/>
                    </a:lnTo>
                    <a:lnTo>
                      <a:pt x="202" y="254"/>
                    </a:lnTo>
                    <a:lnTo>
                      <a:pt x="208" y="256"/>
                    </a:lnTo>
                    <a:lnTo>
                      <a:pt x="212" y="256"/>
                    </a:lnTo>
                    <a:lnTo>
                      <a:pt x="218" y="254"/>
                    </a:lnTo>
                    <a:lnTo>
                      <a:pt x="225" y="252"/>
                    </a:lnTo>
                    <a:lnTo>
                      <a:pt x="233" y="249"/>
                    </a:lnTo>
                    <a:lnTo>
                      <a:pt x="240" y="246"/>
                    </a:lnTo>
                    <a:lnTo>
                      <a:pt x="244" y="244"/>
                    </a:lnTo>
                    <a:lnTo>
                      <a:pt x="248" y="244"/>
                    </a:lnTo>
                    <a:lnTo>
                      <a:pt x="251" y="246"/>
                    </a:lnTo>
                    <a:lnTo>
                      <a:pt x="255" y="247"/>
                    </a:lnTo>
                    <a:lnTo>
                      <a:pt x="260" y="250"/>
                    </a:lnTo>
                    <a:lnTo>
                      <a:pt x="265" y="254"/>
                    </a:lnTo>
                    <a:lnTo>
                      <a:pt x="265" y="254"/>
                    </a:lnTo>
                    <a:lnTo>
                      <a:pt x="274" y="261"/>
                    </a:lnTo>
                    <a:lnTo>
                      <a:pt x="280" y="264"/>
                    </a:lnTo>
                    <a:lnTo>
                      <a:pt x="282" y="264"/>
                    </a:lnTo>
                    <a:lnTo>
                      <a:pt x="284" y="263"/>
                    </a:lnTo>
                    <a:lnTo>
                      <a:pt x="288" y="261"/>
                    </a:lnTo>
                    <a:lnTo>
                      <a:pt x="293" y="258"/>
                    </a:lnTo>
                    <a:lnTo>
                      <a:pt x="301" y="254"/>
                    </a:lnTo>
                    <a:lnTo>
                      <a:pt x="307" y="253"/>
                    </a:lnTo>
                    <a:lnTo>
                      <a:pt x="313" y="252"/>
                    </a:lnTo>
                    <a:lnTo>
                      <a:pt x="322" y="252"/>
                    </a:lnTo>
                    <a:lnTo>
                      <a:pt x="331" y="253"/>
                    </a:lnTo>
                    <a:lnTo>
                      <a:pt x="331" y="253"/>
                    </a:lnTo>
                    <a:lnTo>
                      <a:pt x="350" y="254"/>
                    </a:lnTo>
                    <a:lnTo>
                      <a:pt x="364" y="254"/>
                    </a:lnTo>
                    <a:lnTo>
                      <a:pt x="374" y="252"/>
                    </a:lnTo>
                    <a:lnTo>
                      <a:pt x="382" y="249"/>
                    </a:lnTo>
                    <a:lnTo>
                      <a:pt x="387" y="246"/>
                    </a:lnTo>
                    <a:lnTo>
                      <a:pt x="390" y="242"/>
                    </a:lnTo>
                    <a:lnTo>
                      <a:pt x="391" y="239"/>
                    </a:lnTo>
                    <a:lnTo>
                      <a:pt x="486" y="227"/>
                    </a:lnTo>
                    <a:lnTo>
                      <a:pt x="486" y="227"/>
                    </a:lnTo>
                    <a:lnTo>
                      <a:pt x="494" y="222"/>
                    </a:lnTo>
                    <a:lnTo>
                      <a:pt x="516" y="210"/>
                    </a:lnTo>
                    <a:lnTo>
                      <a:pt x="542" y="193"/>
                    </a:lnTo>
                    <a:lnTo>
                      <a:pt x="554" y="184"/>
                    </a:lnTo>
                    <a:lnTo>
                      <a:pt x="566" y="176"/>
                    </a:lnTo>
                    <a:lnTo>
                      <a:pt x="566" y="176"/>
                    </a:lnTo>
                    <a:lnTo>
                      <a:pt x="568" y="173"/>
                    </a:lnTo>
                    <a:lnTo>
                      <a:pt x="569" y="171"/>
                    </a:lnTo>
                    <a:lnTo>
                      <a:pt x="569" y="168"/>
                    </a:lnTo>
                    <a:lnTo>
                      <a:pt x="568" y="166"/>
                    </a:lnTo>
                    <a:lnTo>
                      <a:pt x="563" y="159"/>
                    </a:lnTo>
                    <a:lnTo>
                      <a:pt x="557" y="153"/>
                    </a:lnTo>
                    <a:lnTo>
                      <a:pt x="548" y="146"/>
                    </a:lnTo>
                    <a:lnTo>
                      <a:pt x="538" y="139"/>
                    </a:lnTo>
                    <a:lnTo>
                      <a:pt x="512" y="126"/>
                    </a:lnTo>
                    <a:lnTo>
                      <a:pt x="487" y="112"/>
                    </a:lnTo>
                    <a:lnTo>
                      <a:pt x="463" y="102"/>
                    </a:lnTo>
                    <a:lnTo>
                      <a:pt x="440" y="92"/>
                    </a:lnTo>
                    <a:lnTo>
                      <a:pt x="370" y="71"/>
                    </a:lnTo>
                    <a:lnTo>
                      <a:pt x="293" y="36"/>
                    </a:lnTo>
                    <a:lnTo>
                      <a:pt x="293" y="36"/>
                    </a:lnTo>
                    <a:lnTo>
                      <a:pt x="291" y="28"/>
                    </a:lnTo>
                    <a:lnTo>
                      <a:pt x="289" y="20"/>
                    </a:lnTo>
                    <a:lnTo>
                      <a:pt x="284" y="11"/>
                    </a:lnTo>
                    <a:lnTo>
                      <a:pt x="281" y="8"/>
                    </a:lnTo>
                    <a:lnTo>
                      <a:pt x="278" y="4"/>
                    </a:lnTo>
                    <a:lnTo>
                      <a:pt x="273" y="2"/>
                    </a:lnTo>
                    <a:lnTo>
                      <a:pt x="269" y="1"/>
                    </a:lnTo>
                    <a:lnTo>
                      <a:pt x="262" y="0"/>
                    </a:lnTo>
                    <a:lnTo>
                      <a:pt x="257" y="1"/>
                    </a:lnTo>
                    <a:lnTo>
                      <a:pt x="249" y="3"/>
                    </a:lnTo>
                    <a:lnTo>
                      <a:pt x="241" y="8"/>
                    </a:lnTo>
                    <a:lnTo>
                      <a:pt x="241" y="8"/>
                    </a:lnTo>
                    <a:lnTo>
                      <a:pt x="195" y="36"/>
                    </a:lnTo>
                    <a:lnTo>
                      <a:pt x="195" y="3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B39375"/>
                  </a:gs>
                  <a:gs pos="100000">
                    <a:srgbClr val="3E3619"/>
                  </a:gs>
                </a:gsLst>
                <a:lin ang="6240000" scaled="0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136525" dist="50800" dir="60000">
                  <a:srgbClr val="000000">
                    <a:alpha val="38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135">
              <a:extLst>
                <a:ext uri="{FF2B5EF4-FFF2-40B4-BE49-F238E27FC236}">
                  <a16:creationId xmlns:a16="http://schemas.microsoft.com/office/drawing/2014/main" id="{176A2D80-3EB0-417A-E84D-243D45C4C8D3}"/>
                </a:ext>
              </a:extLst>
            </p:cNvPr>
            <p:cNvGrpSpPr/>
            <p:nvPr/>
          </p:nvGrpSpPr>
          <p:grpSpPr>
            <a:xfrm>
              <a:off x="6655453" y="685800"/>
              <a:ext cx="2488547" cy="4795026"/>
              <a:chOff x="4716638" y="589355"/>
              <a:chExt cx="2712862" cy="5227245"/>
            </a:xfrm>
          </p:grpSpPr>
          <p:sp>
            <p:nvSpPr>
              <p:cNvPr id="9" name="Freeform 10">
                <a:extLst>
                  <a:ext uri="{FF2B5EF4-FFF2-40B4-BE49-F238E27FC236}">
                    <a16:creationId xmlns:a16="http://schemas.microsoft.com/office/drawing/2014/main" id="{8F2870A4-233C-E835-CA38-118541725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4314" y="2133600"/>
                <a:ext cx="802042" cy="381000"/>
              </a:xfrm>
              <a:custGeom>
                <a:avLst/>
                <a:gdLst/>
                <a:ahLst/>
                <a:cxnLst>
                  <a:cxn ang="0">
                    <a:pos x="2450" y="1245"/>
                  </a:cxn>
                  <a:cxn ang="0">
                    <a:pos x="2176" y="1199"/>
                  </a:cxn>
                  <a:cxn ang="0">
                    <a:pos x="1995" y="1158"/>
                  </a:cxn>
                  <a:cxn ang="0">
                    <a:pos x="1816" y="1107"/>
                  </a:cxn>
                  <a:cxn ang="0">
                    <a:pos x="1639" y="1047"/>
                  </a:cxn>
                  <a:cxn ang="0">
                    <a:pos x="1509" y="993"/>
                  </a:cxn>
                  <a:cxn ang="0">
                    <a:pos x="1426" y="952"/>
                  </a:cxn>
                  <a:cxn ang="0">
                    <a:pos x="1303" y="880"/>
                  </a:cxn>
                  <a:cxn ang="0">
                    <a:pos x="1189" y="795"/>
                  </a:cxn>
                  <a:cxn ang="0">
                    <a:pos x="1119" y="729"/>
                  </a:cxn>
                  <a:cxn ang="0">
                    <a:pos x="1059" y="654"/>
                  </a:cxn>
                  <a:cxn ang="0">
                    <a:pos x="1032" y="613"/>
                  </a:cxn>
                  <a:cxn ang="0">
                    <a:pos x="998" y="551"/>
                  </a:cxn>
                  <a:cxn ang="0">
                    <a:pos x="964" y="496"/>
                  </a:cxn>
                  <a:cxn ang="0">
                    <a:pos x="913" y="425"/>
                  </a:cxn>
                  <a:cxn ang="0">
                    <a:pos x="823" y="330"/>
                  </a:cxn>
                  <a:cxn ang="0">
                    <a:pos x="718" y="247"/>
                  </a:cxn>
                  <a:cxn ang="0">
                    <a:pos x="643" y="199"/>
                  </a:cxn>
                  <a:cxn ang="0">
                    <a:pos x="523" y="137"/>
                  </a:cxn>
                  <a:cxn ang="0">
                    <a:pos x="397" y="86"/>
                  </a:cxn>
                  <a:cxn ang="0">
                    <a:pos x="313" y="59"/>
                  </a:cxn>
                  <a:cxn ang="0">
                    <a:pos x="180" y="27"/>
                  </a:cxn>
                  <a:cxn ang="0">
                    <a:pos x="46" y="4"/>
                  </a:cxn>
                  <a:cxn ang="0">
                    <a:pos x="46" y="1"/>
                  </a:cxn>
                  <a:cxn ang="0">
                    <a:pos x="183" y="15"/>
                  </a:cxn>
                  <a:cxn ang="0">
                    <a:pos x="317" y="39"/>
                  </a:cxn>
                  <a:cxn ang="0">
                    <a:pos x="406" y="62"/>
                  </a:cxn>
                  <a:cxn ang="0">
                    <a:pos x="537" y="106"/>
                  </a:cxn>
                  <a:cxn ang="0">
                    <a:pos x="663" y="161"/>
                  </a:cxn>
                  <a:cxn ang="0">
                    <a:pos x="745" y="206"/>
                  </a:cxn>
                  <a:cxn ang="0">
                    <a:pos x="859" y="287"/>
                  </a:cxn>
                  <a:cxn ang="0">
                    <a:pos x="962" y="383"/>
                  </a:cxn>
                  <a:cxn ang="0">
                    <a:pos x="1023" y="455"/>
                  </a:cxn>
                  <a:cxn ang="0">
                    <a:pos x="1063" y="514"/>
                  </a:cxn>
                  <a:cxn ang="0">
                    <a:pos x="1098" y="571"/>
                  </a:cxn>
                  <a:cxn ang="0">
                    <a:pos x="1152" y="636"/>
                  </a:cxn>
                  <a:cxn ang="0">
                    <a:pos x="1214" y="695"/>
                  </a:cxn>
                  <a:cxn ang="0">
                    <a:pos x="1320" y="770"/>
                  </a:cxn>
                  <a:cxn ang="0">
                    <a:pos x="1434" y="833"/>
                  </a:cxn>
                  <a:cxn ang="0">
                    <a:pos x="1515" y="869"/>
                  </a:cxn>
                  <a:cxn ang="0">
                    <a:pos x="1639" y="915"/>
                  </a:cxn>
                  <a:cxn ang="0">
                    <a:pos x="1851" y="976"/>
                  </a:cxn>
                  <a:cxn ang="0">
                    <a:pos x="2026" y="1013"/>
                  </a:cxn>
                  <a:cxn ang="0">
                    <a:pos x="2290" y="1052"/>
                  </a:cxn>
                  <a:cxn ang="0">
                    <a:pos x="2556" y="1074"/>
                  </a:cxn>
                  <a:cxn ang="0">
                    <a:pos x="2567" y="1075"/>
                  </a:cxn>
                  <a:cxn ang="0">
                    <a:pos x="2593" y="1082"/>
                  </a:cxn>
                  <a:cxn ang="0">
                    <a:pos x="2621" y="1103"/>
                  </a:cxn>
                  <a:cxn ang="0">
                    <a:pos x="2639" y="1133"/>
                  </a:cxn>
                  <a:cxn ang="0">
                    <a:pos x="2645" y="1160"/>
                  </a:cxn>
                  <a:cxn ang="0">
                    <a:pos x="2644" y="1178"/>
                  </a:cxn>
                  <a:cxn ang="0">
                    <a:pos x="2635" y="1204"/>
                  </a:cxn>
                  <a:cxn ang="0">
                    <a:pos x="2615" y="1232"/>
                  </a:cxn>
                  <a:cxn ang="0">
                    <a:pos x="2586" y="1250"/>
                  </a:cxn>
                  <a:cxn ang="0">
                    <a:pos x="2559" y="1256"/>
                  </a:cxn>
                  <a:cxn ang="0">
                    <a:pos x="2545" y="1256"/>
                  </a:cxn>
                </a:cxnLst>
                <a:rect l="0" t="0" r="r" b="b"/>
                <a:pathLst>
                  <a:path w="2645" h="1256">
                    <a:moveTo>
                      <a:pt x="2545" y="1256"/>
                    </a:moveTo>
                    <a:lnTo>
                      <a:pt x="2545" y="1256"/>
                    </a:lnTo>
                    <a:lnTo>
                      <a:pt x="2450" y="1245"/>
                    </a:lnTo>
                    <a:lnTo>
                      <a:pt x="2358" y="1232"/>
                    </a:lnTo>
                    <a:lnTo>
                      <a:pt x="2266" y="1216"/>
                    </a:lnTo>
                    <a:lnTo>
                      <a:pt x="2176" y="1199"/>
                    </a:lnTo>
                    <a:lnTo>
                      <a:pt x="2176" y="1199"/>
                    </a:lnTo>
                    <a:lnTo>
                      <a:pt x="2084" y="1180"/>
                    </a:lnTo>
                    <a:lnTo>
                      <a:pt x="1995" y="1158"/>
                    </a:lnTo>
                    <a:lnTo>
                      <a:pt x="1905" y="1134"/>
                    </a:lnTo>
                    <a:lnTo>
                      <a:pt x="1816" y="1107"/>
                    </a:lnTo>
                    <a:lnTo>
                      <a:pt x="1816" y="1107"/>
                    </a:lnTo>
                    <a:lnTo>
                      <a:pt x="1727" y="1079"/>
                    </a:lnTo>
                    <a:lnTo>
                      <a:pt x="1683" y="1064"/>
                    </a:lnTo>
                    <a:lnTo>
                      <a:pt x="1639" y="1047"/>
                    </a:lnTo>
                    <a:lnTo>
                      <a:pt x="1595" y="1030"/>
                    </a:lnTo>
                    <a:lnTo>
                      <a:pt x="1553" y="1011"/>
                    </a:lnTo>
                    <a:lnTo>
                      <a:pt x="1509" y="993"/>
                    </a:lnTo>
                    <a:lnTo>
                      <a:pt x="1467" y="973"/>
                    </a:lnTo>
                    <a:lnTo>
                      <a:pt x="1467" y="973"/>
                    </a:lnTo>
                    <a:lnTo>
                      <a:pt x="1426" y="952"/>
                    </a:lnTo>
                    <a:lnTo>
                      <a:pt x="1383" y="929"/>
                    </a:lnTo>
                    <a:lnTo>
                      <a:pt x="1344" y="905"/>
                    </a:lnTo>
                    <a:lnTo>
                      <a:pt x="1303" y="880"/>
                    </a:lnTo>
                    <a:lnTo>
                      <a:pt x="1263" y="853"/>
                    </a:lnTo>
                    <a:lnTo>
                      <a:pt x="1225" y="825"/>
                    </a:lnTo>
                    <a:lnTo>
                      <a:pt x="1189" y="795"/>
                    </a:lnTo>
                    <a:lnTo>
                      <a:pt x="1153" y="763"/>
                    </a:lnTo>
                    <a:lnTo>
                      <a:pt x="1153" y="763"/>
                    </a:lnTo>
                    <a:lnTo>
                      <a:pt x="1119" y="729"/>
                    </a:lnTo>
                    <a:lnTo>
                      <a:pt x="1087" y="692"/>
                    </a:lnTo>
                    <a:lnTo>
                      <a:pt x="1073" y="674"/>
                    </a:lnTo>
                    <a:lnTo>
                      <a:pt x="1059" y="654"/>
                    </a:lnTo>
                    <a:lnTo>
                      <a:pt x="1044" y="634"/>
                    </a:lnTo>
                    <a:lnTo>
                      <a:pt x="1032" y="613"/>
                    </a:lnTo>
                    <a:lnTo>
                      <a:pt x="1032" y="613"/>
                    </a:lnTo>
                    <a:lnTo>
                      <a:pt x="1019" y="592"/>
                    </a:lnTo>
                    <a:lnTo>
                      <a:pt x="1008" y="572"/>
                    </a:lnTo>
                    <a:lnTo>
                      <a:pt x="998" y="551"/>
                    </a:lnTo>
                    <a:lnTo>
                      <a:pt x="988" y="532"/>
                    </a:lnTo>
                    <a:lnTo>
                      <a:pt x="988" y="532"/>
                    </a:lnTo>
                    <a:lnTo>
                      <a:pt x="964" y="496"/>
                    </a:lnTo>
                    <a:lnTo>
                      <a:pt x="940" y="460"/>
                    </a:lnTo>
                    <a:lnTo>
                      <a:pt x="940" y="460"/>
                    </a:lnTo>
                    <a:lnTo>
                      <a:pt x="913" y="425"/>
                    </a:lnTo>
                    <a:lnTo>
                      <a:pt x="885" y="393"/>
                    </a:lnTo>
                    <a:lnTo>
                      <a:pt x="854" y="360"/>
                    </a:lnTo>
                    <a:lnTo>
                      <a:pt x="823" y="330"/>
                    </a:lnTo>
                    <a:lnTo>
                      <a:pt x="789" y="301"/>
                    </a:lnTo>
                    <a:lnTo>
                      <a:pt x="753" y="272"/>
                    </a:lnTo>
                    <a:lnTo>
                      <a:pt x="718" y="247"/>
                    </a:lnTo>
                    <a:lnTo>
                      <a:pt x="681" y="222"/>
                    </a:lnTo>
                    <a:lnTo>
                      <a:pt x="681" y="222"/>
                    </a:lnTo>
                    <a:lnTo>
                      <a:pt x="643" y="199"/>
                    </a:lnTo>
                    <a:lnTo>
                      <a:pt x="604" y="176"/>
                    </a:lnTo>
                    <a:lnTo>
                      <a:pt x="564" y="157"/>
                    </a:lnTo>
                    <a:lnTo>
                      <a:pt x="523" y="137"/>
                    </a:lnTo>
                    <a:lnTo>
                      <a:pt x="482" y="118"/>
                    </a:lnTo>
                    <a:lnTo>
                      <a:pt x="440" y="101"/>
                    </a:lnTo>
                    <a:lnTo>
                      <a:pt x="397" y="86"/>
                    </a:lnTo>
                    <a:lnTo>
                      <a:pt x="355" y="72"/>
                    </a:lnTo>
                    <a:lnTo>
                      <a:pt x="355" y="72"/>
                    </a:lnTo>
                    <a:lnTo>
                      <a:pt x="313" y="59"/>
                    </a:lnTo>
                    <a:lnTo>
                      <a:pt x="269" y="46"/>
                    </a:lnTo>
                    <a:lnTo>
                      <a:pt x="225" y="36"/>
                    </a:lnTo>
                    <a:lnTo>
                      <a:pt x="180" y="27"/>
                    </a:lnTo>
                    <a:lnTo>
                      <a:pt x="136" y="17"/>
                    </a:lnTo>
                    <a:lnTo>
                      <a:pt x="91" y="10"/>
                    </a:lnTo>
                    <a:lnTo>
                      <a:pt x="46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6" y="1"/>
                    </a:lnTo>
                    <a:lnTo>
                      <a:pt x="92" y="4"/>
                    </a:lnTo>
                    <a:lnTo>
                      <a:pt x="137" y="8"/>
                    </a:lnTo>
                    <a:lnTo>
                      <a:pt x="183" y="15"/>
                    </a:lnTo>
                    <a:lnTo>
                      <a:pt x="228" y="22"/>
                    </a:lnTo>
                    <a:lnTo>
                      <a:pt x="272" y="31"/>
                    </a:lnTo>
                    <a:lnTo>
                      <a:pt x="317" y="39"/>
                    </a:lnTo>
                    <a:lnTo>
                      <a:pt x="362" y="51"/>
                    </a:lnTo>
                    <a:lnTo>
                      <a:pt x="362" y="51"/>
                    </a:lnTo>
                    <a:lnTo>
                      <a:pt x="406" y="62"/>
                    </a:lnTo>
                    <a:lnTo>
                      <a:pt x="450" y="75"/>
                    </a:lnTo>
                    <a:lnTo>
                      <a:pt x="493" y="90"/>
                    </a:lnTo>
                    <a:lnTo>
                      <a:pt x="537" y="106"/>
                    </a:lnTo>
                    <a:lnTo>
                      <a:pt x="580" y="123"/>
                    </a:lnTo>
                    <a:lnTo>
                      <a:pt x="622" y="141"/>
                    </a:lnTo>
                    <a:lnTo>
                      <a:pt x="663" y="161"/>
                    </a:lnTo>
                    <a:lnTo>
                      <a:pt x="704" y="183"/>
                    </a:lnTo>
                    <a:lnTo>
                      <a:pt x="704" y="183"/>
                    </a:lnTo>
                    <a:lnTo>
                      <a:pt x="745" y="206"/>
                    </a:lnTo>
                    <a:lnTo>
                      <a:pt x="783" y="231"/>
                    </a:lnTo>
                    <a:lnTo>
                      <a:pt x="821" y="258"/>
                    </a:lnTo>
                    <a:lnTo>
                      <a:pt x="859" y="287"/>
                    </a:lnTo>
                    <a:lnTo>
                      <a:pt x="895" y="316"/>
                    </a:lnTo>
                    <a:lnTo>
                      <a:pt x="929" y="349"/>
                    </a:lnTo>
                    <a:lnTo>
                      <a:pt x="962" y="383"/>
                    </a:lnTo>
                    <a:lnTo>
                      <a:pt x="994" y="418"/>
                    </a:lnTo>
                    <a:lnTo>
                      <a:pt x="994" y="418"/>
                    </a:lnTo>
                    <a:lnTo>
                      <a:pt x="1023" y="455"/>
                    </a:lnTo>
                    <a:lnTo>
                      <a:pt x="1050" y="494"/>
                    </a:lnTo>
                    <a:lnTo>
                      <a:pt x="1050" y="494"/>
                    </a:lnTo>
                    <a:lnTo>
                      <a:pt x="1063" y="514"/>
                    </a:lnTo>
                    <a:lnTo>
                      <a:pt x="1076" y="534"/>
                    </a:lnTo>
                    <a:lnTo>
                      <a:pt x="1087" y="552"/>
                    </a:lnTo>
                    <a:lnTo>
                      <a:pt x="1098" y="571"/>
                    </a:lnTo>
                    <a:lnTo>
                      <a:pt x="1098" y="571"/>
                    </a:lnTo>
                    <a:lnTo>
                      <a:pt x="1124" y="604"/>
                    </a:lnTo>
                    <a:lnTo>
                      <a:pt x="1152" y="636"/>
                    </a:lnTo>
                    <a:lnTo>
                      <a:pt x="1181" y="667"/>
                    </a:lnTo>
                    <a:lnTo>
                      <a:pt x="1214" y="695"/>
                    </a:lnTo>
                    <a:lnTo>
                      <a:pt x="1214" y="695"/>
                    </a:lnTo>
                    <a:lnTo>
                      <a:pt x="1248" y="722"/>
                    </a:lnTo>
                    <a:lnTo>
                      <a:pt x="1283" y="747"/>
                    </a:lnTo>
                    <a:lnTo>
                      <a:pt x="1320" y="770"/>
                    </a:lnTo>
                    <a:lnTo>
                      <a:pt x="1357" y="792"/>
                    </a:lnTo>
                    <a:lnTo>
                      <a:pt x="1395" y="814"/>
                    </a:lnTo>
                    <a:lnTo>
                      <a:pt x="1434" y="833"/>
                    </a:lnTo>
                    <a:lnTo>
                      <a:pt x="1474" y="852"/>
                    </a:lnTo>
                    <a:lnTo>
                      <a:pt x="1515" y="869"/>
                    </a:lnTo>
                    <a:lnTo>
                      <a:pt x="1515" y="869"/>
                    </a:lnTo>
                    <a:lnTo>
                      <a:pt x="1556" y="886"/>
                    </a:lnTo>
                    <a:lnTo>
                      <a:pt x="1597" y="901"/>
                    </a:lnTo>
                    <a:lnTo>
                      <a:pt x="1639" y="915"/>
                    </a:lnTo>
                    <a:lnTo>
                      <a:pt x="1680" y="929"/>
                    </a:lnTo>
                    <a:lnTo>
                      <a:pt x="1766" y="955"/>
                    </a:lnTo>
                    <a:lnTo>
                      <a:pt x="1851" y="976"/>
                    </a:lnTo>
                    <a:lnTo>
                      <a:pt x="1851" y="976"/>
                    </a:lnTo>
                    <a:lnTo>
                      <a:pt x="1939" y="996"/>
                    </a:lnTo>
                    <a:lnTo>
                      <a:pt x="2026" y="1013"/>
                    </a:lnTo>
                    <a:lnTo>
                      <a:pt x="2114" y="1028"/>
                    </a:lnTo>
                    <a:lnTo>
                      <a:pt x="2203" y="1041"/>
                    </a:lnTo>
                    <a:lnTo>
                      <a:pt x="2290" y="1052"/>
                    </a:lnTo>
                    <a:lnTo>
                      <a:pt x="2379" y="1062"/>
                    </a:lnTo>
                    <a:lnTo>
                      <a:pt x="2467" y="1069"/>
                    </a:lnTo>
                    <a:lnTo>
                      <a:pt x="2556" y="1074"/>
                    </a:lnTo>
                    <a:lnTo>
                      <a:pt x="2557" y="1074"/>
                    </a:lnTo>
                    <a:lnTo>
                      <a:pt x="2557" y="1074"/>
                    </a:lnTo>
                    <a:lnTo>
                      <a:pt x="2567" y="1075"/>
                    </a:lnTo>
                    <a:lnTo>
                      <a:pt x="2576" y="1076"/>
                    </a:lnTo>
                    <a:lnTo>
                      <a:pt x="2584" y="1079"/>
                    </a:lnTo>
                    <a:lnTo>
                      <a:pt x="2593" y="1082"/>
                    </a:lnTo>
                    <a:lnTo>
                      <a:pt x="2600" y="1086"/>
                    </a:lnTo>
                    <a:lnTo>
                      <a:pt x="2608" y="1092"/>
                    </a:lnTo>
                    <a:lnTo>
                      <a:pt x="2621" y="1103"/>
                    </a:lnTo>
                    <a:lnTo>
                      <a:pt x="2631" y="1117"/>
                    </a:lnTo>
                    <a:lnTo>
                      <a:pt x="2635" y="1124"/>
                    </a:lnTo>
                    <a:lnTo>
                      <a:pt x="2639" y="1133"/>
                    </a:lnTo>
                    <a:lnTo>
                      <a:pt x="2642" y="1141"/>
                    </a:lnTo>
                    <a:lnTo>
                      <a:pt x="2644" y="1150"/>
                    </a:lnTo>
                    <a:lnTo>
                      <a:pt x="2645" y="1160"/>
                    </a:lnTo>
                    <a:lnTo>
                      <a:pt x="2645" y="1170"/>
                    </a:lnTo>
                    <a:lnTo>
                      <a:pt x="2645" y="1170"/>
                    </a:lnTo>
                    <a:lnTo>
                      <a:pt x="2644" y="1178"/>
                    </a:lnTo>
                    <a:lnTo>
                      <a:pt x="2642" y="1187"/>
                    </a:lnTo>
                    <a:lnTo>
                      <a:pt x="2639" y="1196"/>
                    </a:lnTo>
                    <a:lnTo>
                      <a:pt x="2635" y="1204"/>
                    </a:lnTo>
                    <a:lnTo>
                      <a:pt x="2631" y="1212"/>
                    </a:lnTo>
                    <a:lnTo>
                      <a:pt x="2627" y="1219"/>
                    </a:lnTo>
                    <a:lnTo>
                      <a:pt x="2615" y="1232"/>
                    </a:lnTo>
                    <a:lnTo>
                      <a:pt x="2601" y="1243"/>
                    </a:lnTo>
                    <a:lnTo>
                      <a:pt x="2593" y="1247"/>
                    </a:lnTo>
                    <a:lnTo>
                      <a:pt x="2586" y="1250"/>
                    </a:lnTo>
                    <a:lnTo>
                      <a:pt x="2576" y="1253"/>
                    </a:lnTo>
                    <a:lnTo>
                      <a:pt x="2567" y="1254"/>
                    </a:lnTo>
                    <a:lnTo>
                      <a:pt x="2559" y="1256"/>
                    </a:lnTo>
                    <a:lnTo>
                      <a:pt x="2549" y="1256"/>
                    </a:lnTo>
                    <a:lnTo>
                      <a:pt x="2549" y="1256"/>
                    </a:lnTo>
                    <a:lnTo>
                      <a:pt x="2545" y="1256"/>
                    </a:lnTo>
                    <a:lnTo>
                      <a:pt x="2545" y="125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5EBD63"/>
                  </a:gs>
                  <a:gs pos="65000">
                    <a:srgbClr val="447F31"/>
                  </a:gs>
                  <a:gs pos="100000">
                    <a:srgbClr val="23501F"/>
                  </a:gs>
                </a:gsLst>
                <a:lin ang="6240000" scaled="0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63500" dist="50800" dir="60000">
                  <a:srgbClr val="000000">
                    <a:alpha val="38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0" name="Group 165">
                <a:extLst>
                  <a:ext uri="{FF2B5EF4-FFF2-40B4-BE49-F238E27FC236}">
                    <a16:creationId xmlns:a16="http://schemas.microsoft.com/office/drawing/2014/main" id="{13B09022-4C7A-46CF-CE01-759BA17761E8}"/>
                  </a:ext>
                </a:extLst>
              </p:cNvPr>
              <p:cNvGrpSpPr/>
              <p:nvPr/>
            </p:nvGrpSpPr>
            <p:grpSpPr>
              <a:xfrm rot="3502563">
                <a:off x="5059058" y="2714815"/>
                <a:ext cx="658980" cy="591697"/>
                <a:chOff x="971551" y="0"/>
                <a:chExt cx="7200902" cy="6818311"/>
              </a:xfrm>
            </p:grpSpPr>
            <p:sp>
              <p:nvSpPr>
                <p:cNvPr id="80" name="Freeform 5">
                  <a:extLst>
                    <a:ext uri="{FF2B5EF4-FFF2-40B4-BE49-F238E27FC236}">
                      <a16:creationId xmlns:a16="http://schemas.microsoft.com/office/drawing/2014/main" id="{788D9005-E3F1-BEDA-CEE7-AF231E0ADB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6587" y="96583"/>
                  <a:ext cx="6586540" cy="6713539"/>
                </a:xfrm>
                <a:custGeom>
                  <a:avLst/>
                  <a:gdLst/>
                  <a:ahLst/>
                  <a:cxnLst>
                    <a:cxn ang="0">
                      <a:pos x="4149" y="0"/>
                    </a:cxn>
                    <a:cxn ang="0">
                      <a:pos x="3889" y="307"/>
                    </a:cxn>
                    <a:cxn ang="0">
                      <a:pos x="3618" y="619"/>
                    </a:cxn>
                    <a:cxn ang="0">
                      <a:pos x="3336" y="934"/>
                    </a:cxn>
                    <a:cxn ang="0">
                      <a:pos x="3042" y="1252"/>
                    </a:cxn>
                    <a:cxn ang="0">
                      <a:pos x="2738" y="1571"/>
                    </a:cxn>
                    <a:cxn ang="0">
                      <a:pos x="2423" y="1891"/>
                    </a:cxn>
                    <a:cxn ang="0">
                      <a:pos x="2099" y="2212"/>
                    </a:cxn>
                    <a:cxn ang="0">
                      <a:pos x="1765" y="2534"/>
                    </a:cxn>
                    <a:cxn ang="0">
                      <a:pos x="858" y="3396"/>
                    </a:cxn>
                    <a:cxn ang="0">
                      <a:pos x="0" y="4204"/>
                    </a:cxn>
                    <a:cxn ang="0">
                      <a:pos x="2" y="4205"/>
                    </a:cxn>
                    <a:cxn ang="0">
                      <a:pos x="101" y="4213"/>
                    </a:cxn>
                    <a:cxn ang="0">
                      <a:pos x="292" y="4224"/>
                    </a:cxn>
                    <a:cxn ang="0">
                      <a:pos x="465" y="4229"/>
                    </a:cxn>
                    <a:cxn ang="0">
                      <a:pos x="669" y="4229"/>
                    </a:cxn>
                    <a:cxn ang="0">
                      <a:pos x="898" y="4221"/>
                    </a:cxn>
                    <a:cxn ang="0">
                      <a:pos x="1149" y="4205"/>
                    </a:cxn>
                    <a:cxn ang="0">
                      <a:pos x="1413" y="4177"/>
                    </a:cxn>
                    <a:cxn ang="0">
                      <a:pos x="1549" y="4158"/>
                    </a:cxn>
                    <a:cxn ang="0">
                      <a:pos x="1689" y="4135"/>
                    </a:cxn>
                    <a:cxn ang="0">
                      <a:pos x="1828" y="4108"/>
                    </a:cxn>
                    <a:cxn ang="0">
                      <a:pos x="1969" y="4078"/>
                    </a:cxn>
                    <a:cxn ang="0">
                      <a:pos x="2109" y="4041"/>
                    </a:cxn>
                    <a:cxn ang="0">
                      <a:pos x="2249" y="4000"/>
                    </a:cxn>
                    <a:cxn ang="0">
                      <a:pos x="2388" y="3954"/>
                    </a:cxn>
                    <a:cxn ang="0">
                      <a:pos x="2525" y="3902"/>
                    </a:cxn>
                    <a:cxn ang="0">
                      <a:pos x="2659" y="3844"/>
                    </a:cxn>
                    <a:cxn ang="0">
                      <a:pos x="2790" y="3781"/>
                    </a:cxn>
                    <a:cxn ang="0">
                      <a:pos x="2917" y="3710"/>
                    </a:cxn>
                    <a:cxn ang="0">
                      <a:pos x="3041" y="3634"/>
                    </a:cxn>
                    <a:cxn ang="0">
                      <a:pos x="3159" y="3551"/>
                    </a:cxn>
                    <a:cxn ang="0">
                      <a:pos x="3271" y="3460"/>
                    </a:cxn>
                    <a:cxn ang="0">
                      <a:pos x="3377" y="3361"/>
                    </a:cxn>
                    <a:cxn ang="0">
                      <a:pos x="3424" y="3312"/>
                    </a:cxn>
                    <a:cxn ang="0">
                      <a:pos x="3511" y="3211"/>
                    </a:cxn>
                    <a:cxn ang="0">
                      <a:pos x="3590" y="3106"/>
                    </a:cxn>
                    <a:cxn ang="0">
                      <a:pos x="3660" y="2999"/>
                    </a:cxn>
                    <a:cxn ang="0">
                      <a:pos x="3722" y="2888"/>
                    </a:cxn>
                    <a:cxn ang="0">
                      <a:pos x="3776" y="2775"/>
                    </a:cxn>
                    <a:cxn ang="0">
                      <a:pos x="3825" y="2659"/>
                    </a:cxn>
                    <a:cxn ang="0">
                      <a:pos x="3866" y="2541"/>
                    </a:cxn>
                    <a:cxn ang="0">
                      <a:pos x="3901" y="2421"/>
                    </a:cxn>
                    <a:cxn ang="0">
                      <a:pos x="3931" y="2301"/>
                    </a:cxn>
                    <a:cxn ang="0">
                      <a:pos x="3955" y="2180"/>
                    </a:cxn>
                    <a:cxn ang="0">
                      <a:pos x="3975" y="2057"/>
                    </a:cxn>
                    <a:cxn ang="0">
                      <a:pos x="3990" y="1935"/>
                    </a:cxn>
                    <a:cxn ang="0">
                      <a:pos x="4002" y="1813"/>
                    </a:cxn>
                    <a:cxn ang="0">
                      <a:pos x="4014" y="1631"/>
                    </a:cxn>
                    <a:cxn ang="0">
                      <a:pos x="4022" y="1391"/>
                    </a:cxn>
                    <a:cxn ang="0">
                      <a:pos x="4023" y="1045"/>
                    </a:cxn>
                    <a:cxn ang="0">
                      <a:pos x="4024" y="724"/>
                    </a:cxn>
                    <a:cxn ang="0">
                      <a:pos x="4030" y="528"/>
                    </a:cxn>
                    <a:cxn ang="0">
                      <a:pos x="4040" y="393"/>
                    </a:cxn>
                    <a:cxn ang="0">
                      <a:pos x="4051" y="308"/>
                    </a:cxn>
                    <a:cxn ang="0">
                      <a:pos x="4066" y="229"/>
                    </a:cxn>
                    <a:cxn ang="0">
                      <a:pos x="4083" y="156"/>
                    </a:cxn>
                    <a:cxn ang="0">
                      <a:pos x="4106" y="89"/>
                    </a:cxn>
                    <a:cxn ang="0">
                      <a:pos x="4133" y="27"/>
                    </a:cxn>
                    <a:cxn ang="0">
                      <a:pos x="4149" y="0"/>
                    </a:cxn>
                  </a:cxnLst>
                  <a:rect l="0" t="0" r="r" b="b"/>
                  <a:pathLst>
                    <a:path w="4149" h="4229">
                      <a:moveTo>
                        <a:pt x="4149" y="0"/>
                      </a:moveTo>
                      <a:lnTo>
                        <a:pt x="4149" y="0"/>
                      </a:lnTo>
                      <a:lnTo>
                        <a:pt x="4020" y="153"/>
                      </a:lnTo>
                      <a:lnTo>
                        <a:pt x="3889" y="307"/>
                      </a:lnTo>
                      <a:lnTo>
                        <a:pt x="3755" y="462"/>
                      </a:lnTo>
                      <a:lnTo>
                        <a:pt x="3618" y="619"/>
                      </a:lnTo>
                      <a:lnTo>
                        <a:pt x="3478" y="776"/>
                      </a:lnTo>
                      <a:lnTo>
                        <a:pt x="3336" y="934"/>
                      </a:lnTo>
                      <a:lnTo>
                        <a:pt x="3190" y="1092"/>
                      </a:lnTo>
                      <a:lnTo>
                        <a:pt x="3042" y="1252"/>
                      </a:lnTo>
                      <a:lnTo>
                        <a:pt x="2891" y="1411"/>
                      </a:lnTo>
                      <a:lnTo>
                        <a:pt x="2738" y="1571"/>
                      </a:lnTo>
                      <a:lnTo>
                        <a:pt x="2581" y="1731"/>
                      </a:lnTo>
                      <a:lnTo>
                        <a:pt x="2423" y="1891"/>
                      </a:lnTo>
                      <a:lnTo>
                        <a:pt x="2262" y="2052"/>
                      </a:lnTo>
                      <a:lnTo>
                        <a:pt x="2099" y="2212"/>
                      </a:lnTo>
                      <a:lnTo>
                        <a:pt x="1934" y="2373"/>
                      </a:lnTo>
                      <a:lnTo>
                        <a:pt x="1765" y="2534"/>
                      </a:lnTo>
                      <a:lnTo>
                        <a:pt x="1765" y="2534"/>
                      </a:lnTo>
                      <a:lnTo>
                        <a:pt x="858" y="3396"/>
                      </a:lnTo>
                      <a:lnTo>
                        <a:pt x="422" y="3808"/>
                      </a:lnTo>
                      <a:lnTo>
                        <a:pt x="0" y="4204"/>
                      </a:lnTo>
                      <a:lnTo>
                        <a:pt x="2" y="4205"/>
                      </a:lnTo>
                      <a:lnTo>
                        <a:pt x="2" y="4205"/>
                      </a:lnTo>
                      <a:lnTo>
                        <a:pt x="27" y="4208"/>
                      </a:lnTo>
                      <a:lnTo>
                        <a:pt x="101" y="4213"/>
                      </a:lnTo>
                      <a:lnTo>
                        <a:pt x="219" y="4221"/>
                      </a:lnTo>
                      <a:lnTo>
                        <a:pt x="292" y="4224"/>
                      </a:lnTo>
                      <a:lnTo>
                        <a:pt x="375" y="4226"/>
                      </a:lnTo>
                      <a:lnTo>
                        <a:pt x="465" y="4229"/>
                      </a:lnTo>
                      <a:lnTo>
                        <a:pt x="564" y="4229"/>
                      </a:lnTo>
                      <a:lnTo>
                        <a:pt x="669" y="4229"/>
                      </a:lnTo>
                      <a:lnTo>
                        <a:pt x="781" y="4226"/>
                      </a:lnTo>
                      <a:lnTo>
                        <a:pt x="898" y="4221"/>
                      </a:lnTo>
                      <a:lnTo>
                        <a:pt x="1021" y="4214"/>
                      </a:lnTo>
                      <a:lnTo>
                        <a:pt x="1149" y="4205"/>
                      </a:lnTo>
                      <a:lnTo>
                        <a:pt x="1279" y="4193"/>
                      </a:lnTo>
                      <a:lnTo>
                        <a:pt x="1413" y="4177"/>
                      </a:lnTo>
                      <a:lnTo>
                        <a:pt x="1481" y="4169"/>
                      </a:lnTo>
                      <a:lnTo>
                        <a:pt x="1549" y="4158"/>
                      </a:lnTo>
                      <a:lnTo>
                        <a:pt x="1619" y="4147"/>
                      </a:lnTo>
                      <a:lnTo>
                        <a:pt x="1689" y="4135"/>
                      </a:lnTo>
                      <a:lnTo>
                        <a:pt x="1758" y="4122"/>
                      </a:lnTo>
                      <a:lnTo>
                        <a:pt x="1828" y="4108"/>
                      </a:lnTo>
                      <a:lnTo>
                        <a:pt x="1899" y="4094"/>
                      </a:lnTo>
                      <a:lnTo>
                        <a:pt x="1969" y="4078"/>
                      </a:lnTo>
                      <a:lnTo>
                        <a:pt x="2040" y="4060"/>
                      </a:lnTo>
                      <a:lnTo>
                        <a:pt x="2109" y="4041"/>
                      </a:lnTo>
                      <a:lnTo>
                        <a:pt x="2179" y="4021"/>
                      </a:lnTo>
                      <a:lnTo>
                        <a:pt x="2249" y="4000"/>
                      </a:lnTo>
                      <a:lnTo>
                        <a:pt x="2318" y="3977"/>
                      </a:lnTo>
                      <a:lnTo>
                        <a:pt x="2388" y="3954"/>
                      </a:lnTo>
                      <a:lnTo>
                        <a:pt x="2457" y="3929"/>
                      </a:lnTo>
                      <a:lnTo>
                        <a:pt x="2525" y="3902"/>
                      </a:lnTo>
                      <a:lnTo>
                        <a:pt x="2592" y="3874"/>
                      </a:lnTo>
                      <a:lnTo>
                        <a:pt x="2659" y="3844"/>
                      </a:lnTo>
                      <a:lnTo>
                        <a:pt x="2726" y="3814"/>
                      </a:lnTo>
                      <a:lnTo>
                        <a:pt x="2790" y="3781"/>
                      </a:lnTo>
                      <a:lnTo>
                        <a:pt x="2855" y="3747"/>
                      </a:lnTo>
                      <a:lnTo>
                        <a:pt x="2917" y="3710"/>
                      </a:lnTo>
                      <a:lnTo>
                        <a:pt x="2980" y="3673"/>
                      </a:lnTo>
                      <a:lnTo>
                        <a:pt x="3041" y="3634"/>
                      </a:lnTo>
                      <a:lnTo>
                        <a:pt x="3100" y="3594"/>
                      </a:lnTo>
                      <a:lnTo>
                        <a:pt x="3159" y="3551"/>
                      </a:lnTo>
                      <a:lnTo>
                        <a:pt x="3215" y="3505"/>
                      </a:lnTo>
                      <a:lnTo>
                        <a:pt x="3271" y="3460"/>
                      </a:lnTo>
                      <a:lnTo>
                        <a:pt x="3325" y="3412"/>
                      </a:lnTo>
                      <a:lnTo>
                        <a:pt x="3377" y="3361"/>
                      </a:lnTo>
                      <a:lnTo>
                        <a:pt x="3377" y="3361"/>
                      </a:lnTo>
                      <a:lnTo>
                        <a:pt x="3424" y="3312"/>
                      </a:lnTo>
                      <a:lnTo>
                        <a:pt x="3468" y="3262"/>
                      </a:lnTo>
                      <a:lnTo>
                        <a:pt x="3511" y="3211"/>
                      </a:lnTo>
                      <a:lnTo>
                        <a:pt x="3551" y="3160"/>
                      </a:lnTo>
                      <a:lnTo>
                        <a:pt x="3590" y="3106"/>
                      </a:lnTo>
                      <a:lnTo>
                        <a:pt x="3626" y="3053"/>
                      </a:lnTo>
                      <a:lnTo>
                        <a:pt x="3660" y="2999"/>
                      </a:lnTo>
                      <a:lnTo>
                        <a:pt x="3692" y="2944"/>
                      </a:lnTo>
                      <a:lnTo>
                        <a:pt x="3722" y="2888"/>
                      </a:lnTo>
                      <a:lnTo>
                        <a:pt x="3751" y="2831"/>
                      </a:lnTo>
                      <a:lnTo>
                        <a:pt x="3776" y="2775"/>
                      </a:lnTo>
                      <a:lnTo>
                        <a:pt x="3802" y="2718"/>
                      </a:lnTo>
                      <a:lnTo>
                        <a:pt x="3825" y="2659"/>
                      </a:lnTo>
                      <a:lnTo>
                        <a:pt x="3846" y="2600"/>
                      </a:lnTo>
                      <a:lnTo>
                        <a:pt x="3866" y="2541"/>
                      </a:lnTo>
                      <a:lnTo>
                        <a:pt x="3884" y="2482"/>
                      </a:lnTo>
                      <a:lnTo>
                        <a:pt x="3901" y="2421"/>
                      </a:lnTo>
                      <a:lnTo>
                        <a:pt x="3916" y="2361"/>
                      </a:lnTo>
                      <a:lnTo>
                        <a:pt x="3931" y="2301"/>
                      </a:lnTo>
                      <a:lnTo>
                        <a:pt x="3943" y="2241"/>
                      </a:lnTo>
                      <a:lnTo>
                        <a:pt x="3955" y="2180"/>
                      </a:lnTo>
                      <a:lnTo>
                        <a:pt x="3965" y="2119"/>
                      </a:lnTo>
                      <a:lnTo>
                        <a:pt x="3975" y="2057"/>
                      </a:lnTo>
                      <a:lnTo>
                        <a:pt x="3983" y="1997"/>
                      </a:lnTo>
                      <a:lnTo>
                        <a:pt x="3990" y="1935"/>
                      </a:lnTo>
                      <a:lnTo>
                        <a:pt x="3996" y="1875"/>
                      </a:lnTo>
                      <a:lnTo>
                        <a:pt x="4002" y="1813"/>
                      </a:lnTo>
                      <a:lnTo>
                        <a:pt x="4007" y="1751"/>
                      </a:lnTo>
                      <a:lnTo>
                        <a:pt x="4014" y="1631"/>
                      </a:lnTo>
                      <a:lnTo>
                        <a:pt x="4019" y="1510"/>
                      </a:lnTo>
                      <a:lnTo>
                        <a:pt x="4022" y="1391"/>
                      </a:lnTo>
                      <a:lnTo>
                        <a:pt x="4023" y="1274"/>
                      </a:lnTo>
                      <a:lnTo>
                        <a:pt x="4023" y="1045"/>
                      </a:lnTo>
                      <a:lnTo>
                        <a:pt x="4023" y="828"/>
                      </a:lnTo>
                      <a:lnTo>
                        <a:pt x="4024" y="724"/>
                      </a:lnTo>
                      <a:lnTo>
                        <a:pt x="4026" y="625"/>
                      </a:lnTo>
                      <a:lnTo>
                        <a:pt x="4030" y="528"/>
                      </a:lnTo>
                      <a:lnTo>
                        <a:pt x="4036" y="437"/>
                      </a:lnTo>
                      <a:lnTo>
                        <a:pt x="4040" y="393"/>
                      </a:lnTo>
                      <a:lnTo>
                        <a:pt x="4046" y="350"/>
                      </a:lnTo>
                      <a:lnTo>
                        <a:pt x="4051" y="308"/>
                      </a:lnTo>
                      <a:lnTo>
                        <a:pt x="4058" y="268"/>
                      </a:lnTo>
                      <a:lnTo>
                        <a:pt x="4066" y="229"/>
                      </a:lnTo>
                      <a:lnTo>
                        <a:pt x="4074" y="192"/>
                      </a:lnTo>
                      <a:lnTo>
                        <a:pt x="4083" y="156"/>
                      </a:lnTo>
                      <a:lnTo>
                        <a:pt x="4094" y="121"/>
                      </a:lnTo>
                      <a:lnTo>
                        <a:pt x="4106" y="89"/>
                      </a:lnTo>
                      <a:lnTo>
                        <a:pt x="4119" y="58"/>
                      </a:lnTo>
                      <a:lnTo>
                        <a:pt x="4133" y="27"/>
                      </a:lnTo>
                      <a:lnTo>
                        <a:pt x="4149" y="0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6">
                  <a:extLst>
                    <a:ext uri="{FF2B5EF4-FFF2-40B4-BE49-F238E27FC236}">
                      <a16:creationId xmlns:a16="http://schemas.microsoft.com/office/drawing/2014/main" id="{5FF97599-C6CC-A645-809E-E71BBEDAAC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551" y="0"/>
                  <a:ext cx="7200902" cy="6818311"/>
                </a:xfrm>
                <a:custGeom>
                  <a:avLst/>
                  <a:gdLst/>
                  <a:ahLst/>
                  <a:cxnLst>
                    <a:cxn ang="0">
                      <a:pos x="4481" y="66"/>
                    </a:cxn>
                    <a:cxn ang="0">
                      <a:pos x="4536" y="0"/>
                    </a:cxn>
                    <a:cxn ang="0">
                      <a:pos x="4482" y="36"/>
                    </a:cxn>
                    <a:cxn ang="0">
                      <a:pos x="4389" y="82"/>
                    </a:cxn>
                    <a:cxn ang="0">
                      <a:pos x="4279" y="115"/>
                    </a:cxn>
                    <a:cxn ang="0">
                      <a:pos x="4155" y="141"/>
                    </a:cxn>
                    <a:cxn ang="0">
                      <a:pos x="4020" y="159"/>
                    </a:cxn>
                    <a:cxn ang="0">
                      <a:pos x="3713" y="185"/>
                    </a:cxn>
                    <a:cxn ang="0">
                      <a:pos x="3243" y="213"/>
                    </a:cxn>
                    <a:cxn ang="0">
                      <a:pos x="2857" y="249"/>
                    </a:cxn>
                    <a:cxn ang="0">
                      <a:pos x="2655" y="279"/>
                    </a:cxn>
                    <a:cxn ang="0">
                      <a:pos x="2450" y="318"/>
                    </a:cxn>
                    <a:cxn ang="0">
                      <a:pos x="2241" y="367"/>
                    </a:cxn>
                    <a:cxn ang="0">
                      <a:pos x="2029" y="430"/>
                    </a:cxn>
                    <a:cxn ang="0">
                      <a:pos x="1817" y="508"/>
                    </a:cxn>
                    <a:cxn ang="0">
                      <a:pos x="1605" y="603"/>
                    </a:cxn>
                    <a:cxn ang="0">
                      <a:pos x="1395" y="717"/>
                    </a:cxn>
                    <a:cxn ang="0">
                      <a:pos x="1186" y="851"/>
                    </a:cxn>
                    <a:cxn ang="0">
                      <a:pos x="980" y="1008"/>
                    </a:cxn>
                    <a:cxn ang="0">
                      <a:pos x="777" y="1189"/>
                    </a:cxn>
                    <a:cxn ang="0">
                      <a:pos x="651" y="1319"/>
                    </a:cxn>
                    <a:cxn ang="0">
                      <a:pos x="488" y="1517"/>
                    </a:cxn>
                    <a:cxn ang="0">
                      <a:pos x="351" y="1716"/>
                    </a:cxn>
                    <a:cxn ang="0">
                      <a:pos x="241" y="1917"/>
                    </a:cxn>
                    <a:cxn ang="0">
                      <a:pos x="154" y="2120"/>
                    </a:cxn>
                    <a:cxn ang="0">
                      <a:pos x="88" y="2319"/>
                    </a:cxn>
                    <a:cxn ang="0">
                      <a:pos x="43" y="2516"/>
                    </a:cxn>
                    <a:cxn ang="0">
                      <a:pos x="15" y="2709"/>
                    </a:cxn>
                    <a:cxn ang="0">
                      <a:pos x="1" y="2897"/>
                    </a:cxn>
                    <a:cxn ang="0">
                      <a:pos x="3" y="3079"/>
                    </a:cxn>
                    <a:cxn ang="0">
                      <a:pos x="15" y="3253"/>
                    </a:cxn>
                    <a:cxn ang="0">
                      <a:pos x="36" y="3418"/>
                    </a:cxn>
                    <a:cxn ang="0">
                      <a:pos x="64" y="3572"/>
                    </a:cxn>
                    <a:cxn ang="0">
                      <a:pos x="111" y="3760"/>
                    </a:cxn>
                    <a:cxn ang="0">
                      <a:pos x="188" y="3997"/>
                    </a:cxn>
                    <a:cxn ang="0">
                      <a:pos x="257" y="4173"/>
                    </a:cxn>
                    <a:cxn ang="0">
                      <a:pos x="316" y="4295"/>
                    </a:cxn>
                    <a:cxn ang="0">
                      <a:pos x="1174" y="3487"/>
                    </a:cxn>
                    <a:cxn ang="0">
                      <a:pos x="2250" y="2464"/>
                    </a:cxn>
                    <a:cxn ang="0">
                      <a:pos x="2739" y="1982"/>
                    </a:cxn>
                    <a:cxn ang="0">
                      <a:pos x="3207" y="1502"/>
                    </a:cxn>
                    <a:cxn ang="0">
                      <a:pos x="3652" y="1025"/>
                    </a:cxn>
                    <a:cxn ang="0">
                      <a:pos x="4071" y="553"/>
                    </a:cxn>
                    <a:cxn ang="0">
                      <a:pos x="4465" y="91"/>
                    </a:cxn>
                  </a:cxnLst>
                  <a:rect l="0" t="0" r="r" b="b"/>
                  <a:pathLst>
                    <a:path w="4536" h="4295">
                      <a:moveTo>
                        <a:pt x="4465" y="91"/>
                      </a:moveTo>
                      <a:lnTo>
                        <a:pt x="4465" y="91"/>
                      </a:lnTo>
                      <a:lnTo>
                        <a:pt x="4481" y="66"/>
                      </a:lnTo>
                      <a:lnTo>
                        <a:pt x="4498" y="42"/>
                      </a:lnTo>
                      <a:lnTo>
                        <a:pt x="4517" y="20"/>
                      </a:lnTo>
                      <a:lnTo>
                        <a:pt x="4536" y="0"/>
                      </a:lnTo>
                      <a:lnTo>
                        <a:pt x="4536" y="0"/>
                      </a:lnTo>
                      <a:lnTo>
                        <a:pt x="4511" y="19"/>
                      </a:lnTo>
                      <a:lnTo>
                        <a:pt x="4482" y="36"/>
                      </a:lnTo>
                      <a:lnTo>
                        <a:pt x="4453" y="52"/>
                      </a:lnTo>
                      <a:lnTo>
                        <a:pt x="4422" y="67"/>
                      </a:lnTo>
                      <a:lnTo>
                        <a:pt x="4389" y="82"/>
                      </a:lnTo>
                      <a:lnTo>
                        <a:pt x="4354" y="94"/>
                      </a:lnTo>
                      <a:lnTo>
                        <a:pt x="4318" y="105"/>
                      </a:lnTo>
                      <a:lnTo>
                        <a:pt x="4279" y="115"/>
                      </a:lnTo>
                      <a:lnTo>
                        <a:pt x="4240" y="125"/>
                      </a:lnTo>
                      <a:lnTo>
                        <a:pt x="4198" y="133"/>
                      </a:lnTo>
                      <a:lnTo>
                        <a:pt x="4155" y="141"/>
                      </a:lnTo>
                      <a:lnTo>
                        <a:pt x="4113" y="147"/>
                      </a:lnTo>
                      <a:lnTo>
                        <a:pt x="4067" y="154"/>
                      </a:lnTo>
                      <a:lnTo>
                        <a:pt x="4020" y="159"/>
                      </a:lnTo>
                      <a:lnTo>
                        <a:pt x="3922" y="169"/>
                      </a:lnTo>
                      <a:lnTo>
                        <a:pt x="3820" y="177"/>
                      </a:lnTo>
                      <a:lnTo>
                        <a:pt x="3713" y="185"/>
                      </a:lnTo>
                      <a:lnTo>
                        <a:pt x="3485" y="197"/>
                      </a:lnTo>
                      <a:lnTo>
                        <a:pt x="3366" y="205"/>
                      </a:lnTo>
                      <a:lnTo>
                        <a:pt x="3243" y="213"/>
                      </a:lnTo>
                      <a:lnTo>
                        <a:pt x="3117" y="222"/>
                      </a:lnTo>
                      <a:lnTo>
                        <a:pt x="2988" y="234"/>
                      </a:lnTo>
                      <a:lnTo>
                        <a:pt x="2857" y="249"/>
                      </a:lnTo>
                      <a:lnTo>
                        <a:pt x="2790" y="259"/>
                      </a:lnTo>
                      <a:lnTo>
                        <a:pt x="2723" y="268"/>
                      </a:lnTo>
                      <a:lnTo>
                        <a:pt x="2655" y="279"/>
                      </a:lnTo>
                      <a:lnTo>
                        <a:pt x="2586" y="291"/>
                      </a:lnTo>
                      <a:lnTo>
                        <a:pt x="2518" y="303"/>
                      </a:lnTo>
                      <a:lnTo>
                        <a:pt x="2450" y="318"/>
                      </a:lnTo>
                      <a:lnTo>
                        <a:pt x="2380" y="332"/>
                      </a:lnTo>
                      <a:lnTo>
                        <a:pt x="2310" y="348"/>
                      </a:lnTo>
                      <a:lnTo>
                        <a:pt x="2241" y="367"/>
                      </a:lnTo>
                      <a:lnTo>
                        <a:pt x="2170" y="386"/>
                      </a:lnTo>
                      <a:lnTo>
                        <a:pt x="2100" y="407"/>
                      </a:lnTo>
                      <a:lnTo>
                        <a:pt x="2029" y="430"/>
                      </a:lnTo>
                      <a:lnTo>
                        <a:pt x="1959" y="454"/>
                      </a:lnTo>
                      <a:lnTo>
                        <a:pt x="1888" y="480"/>
                      </a:lnTo>
                      <a:lnTo>
                        <a:pt x="1817" y="508"/>
                      </a:lnTo>
                      <a:lnTo>
                        <a:pt x="1746" y="537"/>
                      </a:lnTo>
                      <a:lnTo>
                        <a:pt x="1676" y="569"/>
                      </a:lnTo>
                      <a:lnTo>
                        <a:pt x="1605" y="603"/>
                      </a:lnTo>
                      <a:lnTo>
                        <a:pt x="1534" y="638"/>
                      </a:lnTo>
                      <a:lnTo>
                        <a:pt x="1465" y="677"/>
                      </a:lnTo>
                      <a:lnTo>
                        <a:pt x="1395" y="717"/>
                      </a:lnTo>
                      <a:lnTo>
                        <a:pt x="1324" y="758"/>
                      </a:lnTo>
                      <a:lnTo>
                        <a:pt x="1254" y="804"/>
                      </a:lnTo>
                      <a:lnTo>
                        <a:pt x="1186" y="851"/>
                      </a:lnTo>
                      <a:lnTo>
                        <a:pt x="1116" y="900"/>
                      </a:lnTo>
                      <a:lnTo>
                        <a:pt x="1048" y="953"/>
                      </a:lnTo>
                      <a:lnTo>
                        <a:pt x="980" y="1008"/>
                      </a:lnTo>
                      <a:lnTo>
                        <a:pt x="911" y="1065"/>
                      </a:lnTo>
                      <a:lnTo>
                        <a:pt x="844" y="1126"/>
                      </a:lnTo>
                      <a:lnTo>
                        <a:pt x="777" y="1189"/>
                      </a:lnTo>
                      <a:lnTo>
                        <a:pt x="777" y="1189"/>
                      </a:lnTo>
                      <a:lnTo>
                        <a:pt x="713" y="1254"/>
                      </a:lnTo>
                      <a:lnTo>
                        <a:pt x="651" y="1319"/>
                      </a:lnTo>
                      <a:lnTo>
                        <a:pt x="594" y="1384"/>
                      </a:lnTo>
                      <a:lnTo>
                        <a:pt x="539" y="1450"/>
                      </a:lnTo>
                      <a:lnTo>
                        <a:pt x="488" y="1517"/>
                      </a:lnTo>
                      <a:lnTo>
                        <a:pt x="440" y="1582"/>
                      </a:lnTo>
                      <a:lnTo>
                        <a:pt x="394" y="1649"/>
                      </a:lnTo>
                      <a:lnTo>
                        <a:pt x="351" y="1716"/>
                      </a:lnTo>
                      <a:lnTo>
                        <a:pt x="312" y="1783"/>
                      </a:lnTo>
                      <a:lnTo>
                        <a:pt x="275" y="1850"/>
                      </a:lnTo>
                      <a:lnTo>
                        <a:pt x="241" y="1917"/>
                      </a:lnTo>
                      <a:lnTo>
                        <a:pt x="209" y="1986"/>
                      </a:lnTo>
                      <a:lnTo>
                        <a:pt x="181" y="2053"/>
                      </a:lnTo>
                      <a:lnTo>
                        <a:pt x="154" y="2120"/>
                      </a:lnTo>
                      <a:lnTo>
                        <a:pt x="130" y="2185"/>
                      </a:lnTo>
                      <a:lnTo>
                        <a:pt x="109" y="2252"/>
                      </a:lnTo>
                      <a:lnTo>
                        <a:pt x="88" y="2319"/>
                      </a:lnTo>
                      <a:lnTo>
                        <a:pt x="71" y="2385"/>
                      </a:lnTo>
                      <a:lnTo>
                        <a:pt x="56" y="2451"/>
                      </a:lnTo>
                      <a:lnTo>
                        <a:pt x="43" y="2516"/>
                      </a:lnTo>
                      <a:lnTo>
                        <a:pt x="31" y="2581"/>
                      </a:lnTo>
                      <a:lnTo>
                        <a:pt x="21" y="2645"/>
                      </a:lnTo>
                      <a:lnTo>
                        <a:pt x="15" y="2709"/>
                      </a:lnTo>
                      <a:lnTo>
                        <a:pt x="8" y="2772"/>
                      </a:lnTo>
                      <a:lnTo>
                        <a:pt x="4" y="2835"/>
                      </a:lnTo>
                      <a:lnTo>
                        <a:pt x="1" y="2897"/>
                      </a:lnTo>
                      <a:lnTo>
                        <a:pt x="0" y="2959"/>
                      </a:lnTo>
                      <a:lnTo>
                        <a:pt x="1" y="3019"/>
                      </a:lnTo>
                      <a:lnTo>
                        <a:pt x="3" y="3079"/>
                      </a:lnTo>
                      <a:lnTo>
                        <a:pt x="5" y="3138"/>
                      </a:lnTo>
                      <a:lnTo>
                        <a:pt x="9" y="3196"/>
                      </a:lnTo>
                      <a:lnTo>
                        <a:pt x="15" y="3253"/>
                      </a:lnTo>
                      <a:lnTo>
                        <a:pt x="20" y="3308"/>
                      </a:lnTo>
                      <a:lnTo>
                        <a:pt x="28" y="3363"/>
                      </a:lnTo>
                      <a:lnTo>
                        <a:pt x="36" y="3418"/>
                      </a:lnTo>
                      <a:lnTo>
                        <a:pt x="44" y="3470"/>
                      </a:lnTo>
                      <a:lnTo>
                        <a:pt x="54" y="3523"/>
                      </a:lnTo>
                      <a:lnTo>
                        <a:pt x="64" y="3572"/>
                      </a:lnTo>
                      <a:lnTo>
                        <a:pt x="75" y="3622"/>
                      </a:lnTo>
                      <a:lnTo>
                        <a:pt x="87" y="3669"/>
                      </a:lnTo>
                      <a:lnTo>
                        <a:pt x="111" y="3760"/>
                      </a:lnTo>
                      <a:lnTo>
                        <a:pt x="135" y="3846"/>
                      </a:lnTo>
                      <a:lnTo>
                        <a:pt x="161" y="3925"/>
                      </a:lnTo>
                      <a:lnTo>
                        <a:pt x="188" y="3997"/>
                      </a:lnTo>
                      <a:lnTo>
                        <a:pt x="212" y="4063"/>
                      </a:lnTo>
                      <a:lnTo>
                        <a:pt x="236" y="4122"/>
                      </a:lnTo>
                      <a:lnTo>
                        <a:pt x="257" y="4173"/>
                      </a:lnTo>
                      <a:lnTo>
                        <a:pt x="276" y="4214"/>
                      </a:lnTo>
                      <a:lnTo>
                        <a:pt x="306" y="4273"/>
                      </a:lnTo>
                      <a:lnTo>
                        <a:pt x="316" y="4295"/>
                      </a:lnTo>
                      <a:lnTo>
                        <a:pt x="316" y="4295"/>
                      </a:lnTo>
                      <a:lnTo>
                        <a:pt x="738" y="3899"/>
                      </a:lnTo>
                      <a:lnTo>
                        <a:pt x="1174" y="3487"/>
                      </a:lnTo>
                      <a:lnTo>
                        <a:pt x="2081" y="2625"/>
                      </a:lnTo>
                      <a:lnTo>
                        <a:pt x="2081" y="2625"/>
                      </a:lnTo>
                      <a:lnTo>
                        <a:pt x="2250" y="2464"/>
                      </a:lnTo>
                      <a:lnTo>
                        <a:pt x="2415" y="2303"/>
                      </a:lnTo>
                      <a:lnTo>
                        <a:pt x="2578" y="2143"/>
                      </a:lnTo>
                      <a:lnTo>
                        <a:pt x="2739" y="1982"/>
                      </a:lnTo>
                      <a:lnTo>
                        <a:pt x="2897" y="1822"/>
                      </a:lnTo>
                      <a:lnTo>
                        <a:pt x="3054" y="1662"/>
                      </a:lnTo>
                      <a:lnTo>
                        <a:pt x="3207" y="1502"/>
                      </a:lnTo>
                      <a:lnTo>
                        <a:pt x="3358" y="1343"/>
                      </a:lnTo>
                      <a:lnTo>
                        <a:pt x="3506" y="1183"/>
                      </a:lnTo>
                      <a:lnTo>
                        <a:pt x="3652" y="1025"/>
                      </a:lnTo>
                      <a:lnTo>
                        <a:pt x="3794" y="867"/>
                      </a:lnTo>
                      <a:lnTo>
                        <a:pt x="3934" y="710"/>
                      </a:lnTo>
                      <a:lnTo>
                        <a:pt x="4071" y="553"/>
                      </a:lnTo>
                      <a:lnTo>
                        <a:pt x="4205" y="398"/>
                      </a:lnTo>
                      <a:lnTo>
                        <a:pt x="4336" y="244"/>
                      </a:lnTo>
                      <a:lnTo>
                        <a:pt x="4465" y="91"/>
                      </a:lnTo>
                      <a:lnTo>
                        <a:pt x="4465" y="9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64000">
                      <a:srgbClr val="2F6C1C"/>
                    </a:gs>
                  </a:gsLst>
                  <a:lin ang="252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71">
                <a:extLst>
                  <a:ext uri="{FF2B5EF4-FFF2-40B4-BE49-F238E27FC236}">
                    <a16:creationId xmlns:a16="http://schemas.microsoft.com/office/drawing/2014/main" id="{541CC9B2-94F5-A6C5-EC80-5CFBEBAA33C9}"/>
                  </a:ext>
                </a:extLst>
              </p:cNvPr>
              <p:cNvGrpSpPr/>
              <p:nvPr/>
            </p:nvGrpSpPr>
            <p:grpSpPr>
              <a:xfrm rot="21312991" flipH="1">
                <a:off x="5180347" y="4696231"/>
                <a:ext cx="698708" cy="550197"/>
                <a:chOff x="971551" y="0"/>
                <a:chExt cx="7200902" cy="6818311"/>
              </a:xfrm>
            </p:grpSpPr>
            <p:sp>
              <p:nvSpPr>
                <p:cNvPr id="78" name="Freeform 5">
                  <a:extLst>
                    <a:ext uri="{FF2B5EF4-FFF2-40B4-BE49-F238E27FC236}">
                      <a16:creationId xmlns:a16="http://schemas.microsoft.com/office/drawing/2014/main" id="{C31B9A3B-790A-B917-1F59-3A4EE7D1DA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6587" y="96583"/>
                  <a:ext cx="6586540" cy="6713539"/>
                </a:xfrm>
                <a:custGeom>
                  <a:avLst/>
                  <a:gdLst/>
                  <a:ahLst/>
                  <a:cxnLst>
                    <a:cxn ang="0">
                      <a:pos x="4149" y="0"/>
                    </a:cxn>
                    <a:cxn ang="0">
                      <a:pos x="3889" y="307"/>
                    </a:cxn>
                    <a:cxn ang="0">
                      <a:pos x="3618" y="619"/>
                    </a:cxn>
                    <a:cxn ang="0">
                      <a:pos x="3336" y="934"/>
                    </a:cxn>
                    <a:cxn ang="0">
                      <a:pos x="3042" y="1252"/>
                    </a:cxn>
                    <a:cxn ang="0">
                      <a:pos x="2738" y="1571"/>
                    </a:cxn>
                    <a:cxn ang="0">
                      <a:pos x="2423" y="1891"/>
                    </a:cxn>
                    <a:cxn ang="0">
                      <a:pos x="2099" y="2212"/>
                    </a:cxn>
                    <a:cxn ang="0">
                      <a:pos x="1765" y="2534"/>
                    </a:cxn>
                    <a:cxn ang="0">
                      <a:pos x="858" y="3396"/>
                    </a:cxn>
                    <a:cxn ang="0">
                      <a:pos x="0" y="4204"/>
                    </a:cxn>
                    <a:cxn ang="0">
                      <a:pos x="2" y="4205"/>
                    </a:cxn>
                    <a:cxn ang="0">
                      <a:pos x="101" y="4213"/>
                    </a:cxn>
                    <a:cxn ang="0">
                      <a:pos x="292" y="4224"/>
                    </a:cxn>
                    <a:cxn ang="0">
                      <a:pos x="465" y="4229"/>
                    </a:cxn>
                    <a:cxn ang="0">
                      <a:pos x="669" y="4229"/>
                    </a:cxn>
                    <a:cxn ang="0">
                      <a:pos x="898" y="4221"/>
                    </a:cxn>
                    <a:cxn ang="0">
                      <a:pos x="1149" y="4205"/>
                    </a:cxn>
                    <a:cxn ang="0">
                      <a:pos x="1413" y="4177"/>
                    </a:cxn>
                    <a:cxn ang="0">
                      <a:pos x="1549" y="4158"/>
                    </a:cxn>
                    <a:cxn ang="0">
                      <a:pos x="1689" y="4135"/>
                    </a:cxn>
                    <a:cxn ang="0">
                      <a:pos x="1828" y="4108"/>
                    </a:cxn>
                    <a:cxn ang="0">
                      <a:pos x="1969" y="4078"/>
                    </a:cxn>
                    <a:cxn ang="0">
                      <a:pos x="2109" y="4041"/>
                    </a:cxn>
                    <a:cxn ang="0">
                      <a:pos x="2249" y="4000"/>
                    </a:cxn>
                    <a:cxn ang="0">
                      <a:pos x="2388" y="3954"/>
                    </a:cxn>
                    <a:cxn ang="0">
                      <a:pos x="2525" y="3902"/>
                    </a:cxn>
                    <a:cxn ang="0">
                      <a:pos x="2659" y="3844"/>
                    </a:cxn>
                    <a:cxn ang="0">
                      <a:pos x="2790" y="3781"/>
                    </a:cxn>
                    <a:cxn ang="0">
                      <a:pos x="2917" y="3710"/>
                    </a:cxn>
                    <a:cxn ang="0">
                      <a:pos x="3041" y="3634"/>
                    </a:cxn>
                    <a:cxn ang="0">
                      <a:pos x="3159" y="3551"/>
                    </a:cxn>
                    <a:cxn ang="0">
                      <a:pos x="3271" y="3460"/>
                    </a:cxn>
                    <a:cxn ang="0">
                      <a:pos x="3377" y="3361"/>
                    </a:cxn>
                    <a:cxn ang="0">
                      <a:pos x="3424" y="3312"/>
                    </a:cxn>
                    <a:cxn ang="0">
                      <a:pos x="3511" y="3211"/>
                    </a:cxn>
                    <a:cxn ang="0">
                      <a:pos x="3590" y="3106"/>
                    </a:cxn>
                    <a:cxn ang="0">
                      <a:pos x="3660" y="2999"/>
                    </a:cxn>
                    <a:cxn ang="0">
                      <a:pos x="3722" y="2888"/>
                    </a:cxn>
                    <a:cxn ang="0">
                      <a:pos x="3776" y="2775"/>
                    </a:cxn>
                    <a:cxn ang="0">
                      <a:pos x="3825" y="2659"/>
                    </a:cxn>
                    <a:cxn ang="0">
                      <a:pos x="3866" y="2541"/>
                    </a:cxn>
                    <a:cxn ang="0">
                      <a:pos x="3901" y="2421"/>
                    </a:cxn>
                    <a:cxn ang="0">
                      <a:pos x="3931" y="2301"/>
                    </a:cxn>
                    <a:cxn ang="0">
                      <a:pos x="3955" y="2180"/>
                    </a:cxn>
                    <a:cxn ang="0">
                      <a:pos x="3975" y="2057"/>
                    </a:cxn>
                    <a:cxn ang="0">
                      <a:pos x="3990" y="1935"/>
                    </a:cxn>
                    <a:cxn ang="0">
                      <a:pos x="4002" y="1813"/>
                    </a:cxn>
                    <a:cxn ang="0">
                      <a:pos x="4014" y="1631"/>
                    </a:cxn>
                    <a:cxn ang="0">
                      <a:pos x="4022" y="1391"/>
                    </a:cxn>
                    <a:cxn ang="0">
                      <a:pos x="4023" y="1045"/>
                    </a:cxn>
                    <a:cxn ang="0">
                      <a:pos x="4024" y="724"/>
                    </a:cxn>
                    <a:cxn ang="0">
                      <a:pos x="4030" y="528"/>
                    </a:cxn>
                    <a:cxn ang="0">
                      <a:pos x="4040" y="393"/>
                    </a:cxn>
                    <a:cxn ang="0">
                      <a:pos x="4051" y="308"/>
                    </a:cxn>
                    <a:cxn ang="0">
                      <a:pos x="4066" y="229"/>
                    </a:cxn>
                    <a:cxn ang="0">
                      <a:pos x="4083" y="156"/>
                    </a:cxn>
                    <a:cxn ang="0">
                      <a:pos x="4106" y="89"/>
                    </a:cxn>
                    <a:cxn ang="0">
                      <a:pos x="4133" y="27"/>
                    </a:cxn>
                    <a:cxn ang="0">
                      <a:pos x="4149" y="0"/>
                    </a:cxn>
                  </a:cxnLst>
                  <a:rect l="0" t="0" r="r" b="b"/>
                  <a:pathLst>
                    <a:path w="4149" h="4229">
                      <a:moveTo>
                        <a:pt x="4149" y="0"/>
                      </a:moveTo>
                      <a:lnTo>
                        <a:pt x="4149" y="0"/>
                      </a:lnTo>
                      <a:lnTo>
                        <a:pt x="4020" y="153"/>
                      </a:lnTo>
                      <a:lnTo>
                        <a:pt x="3889" y="307"/>
                      </a:lnTo>
                      <a:lnTo>
                        <a:pt x="3755" y="462"/>
                      </a:lnTo>
                      <a:lnTo>
                        <a:pt x="3618" y="619"/>
                      </a:lnTo>
                      <a:lnTo>
                        <a:pt x="3478" y="776"/>
                      </a:lnTo>
                      <a:lnTo>
                        <a:pt x="3336" y="934"/>
                      </a:lnTo>
                      <a:lnTo>
                        <a:pt x="3190" y="1092"/>
                      </a:lnTo>
                      <a:lnTo>
                        <a:pt x="3042" y="1252"/>
                      </a:lnTo>
                      <a:lnTo>
                        <a:pt x="2891" y="1411"/>
                      </a:lnTo>
                      <a:lnTo>
                        <a:pt x="2738" y="1571"/>
                      </a:lnTo>
                      <a:lnTo>
                        <a:pt x="2581" y="1731"/>
                      </a:lnTo>
                      <a:lnTo>
                        <a:pt x="2423" y="1891"/>
                      </a:lnTo>
                      <a:lnTo>
                        <a:pt x="2262" y="2052"/>
                      </a:lnTo>
                      <a:lnTo>
                        <a:pt x="2099" y="2212"/>
                      </a:lnTo>
                      <a:lnTo>
                        <a:pt x="1934" y="2373"/>
                      </a:lnTo>
                      <a:lnTo>
                        <a:pt x="1765" y="2534"/>
                      </a:lnTo>
                      <a:lnTo>
                        <a:pt x="1765" y="2534"/>
                      </a:lnTo>
                      <a:lnTo>
                        <a:pt x="858" y="3396"/>
                      </a:lnTo>
                      <a:lnTo>
                        <a:pt x="422" y="3808"/>
                      </a:lnTo>
                      <a:lnTo>
                        <a:pt x="0" y="4204"/>
                      </a:lnTo>
                      <a:lnTo>
                        <a:pt x="2" y="4205"/>
                      </a:lnTo>
                      <a:lnTo>
                        <a:pt x="2" y="4205"/>
                      </a:lnTo>
                      <a:lnTo>
                        <a:pt x="27" y="4208"/>
                      </a:lnTo>
                      <a:lnTo>
                        <a:pt x="101" y="4213"/>
                      </a:lnTo>
                      <a:lnTo>
                        <a:pt x="219" y="4221"/>
                      </a:lnTo>
                      <a:lnTo>
                        <a:pt x="292" y="4224"/>
                      </a:lnTo>
                      <a:lnTo>
                        <a:pt x="375" y="4226"/>
                      </a:lnTo>
                      <a:lnTo>
                        <a:pt x="465" y="4229"/>
                      </a:lnTo>
                      <a:lnTo>
                        <a:pt x="564" y="4229"/>
                      </a:lnTo>
                      <a:lnTo>
                        <a:pt x="669" y="4229"/>
                      </a:lnTo>
                      <a:lnTo>
                        <a:pt x="781" y="4226"/>
                      </a:lnTo>
                      <a:lnTo>
                        <a:pt x="898" y="4221"/>
                      </a:lnTo>
                      <a:lnTo>
                        <a:pt x="1021" y="4214"/>
                      </a:lnTo>
                      <a:lnTo>
                        <a:pt x="1149" y="4205"/>
                      </a:lnTo>
                      <a:lnTo>
                        <a:pt x="1279" y="4193"/>
                      </a:lnTo>
                      <a:lnTo>
                        <a:pt x="1413" y="4177"/>
                      </a:lnTo>
                      <a:lnTo>
                        <a:pt x="1481" y="4169"/>
                      </a:lnTo>
                      <a:lnTo>
                        <a:pt x="1549" y="4158"/>
                      </a:lnTo>
                      <a:lnTo>
                        <a:pt x="1619" y="4147"/>
                      </a:lnTo>
                      <a:lnTo>
                        <a:pt x="1689" y="4135"/>
                      </a:lnTo>
                      <a:lnTo>
                        <a:pt x="1758" y="4122"/>
                      </a:lnTo>
                      <a:lnTo>
                        <a:pt x="1828" y="4108"/>
                      </a:lnTo>
                      <a:lnTo>
                        <a:pt x="1899" y="4094"/>
                      </a:lnTo>
                      <a:lnTo>
                        <a:pt x="1969" y="4078"/>
                      </a:lnTo>
                      <a:lnTo>
                        <a:pt x="2040" y="4060"/>
                      </a:lnTo>
                      <a:lnTo>
                        <a:pt x="2109" y="4041"/>
                      </a:lnTo>
                      <a:lnTo>
                        <a:pt x="2179" y="4021"/>
                      </a:lnTo>
                      <a:lnTo>
                        <a:pt x="2249" y="4000"/>
                      </a:lnTo>
                      <a:lnTo>
                        <a:pt x="2318" y="3977"/>
                      </a:lnTo>
                      <a:lnTo>
                        <a:pt x="2388" y="3954"/>
                      </a:lnTo>
                      <a:lnTo>
                        <a:pt x="2457" y="3929"/>
                      </a:lnTo>
                      <a:lnTo>
                        <a:pt x="2525" y="3902"/>
                      </a:lnTo>
                      <a:lnTo>
                        <a:pt x="2592" y="3874"/>
                      </a:lnTo>
                      <a:lnTo>
                        <a:pt x="2659" y="3844"/>
                      </a:lnTo>
                      <a:lnTo>
                        <a:pt x="2726" y="3814"/>
                      </a:lnTo>
                      <a:lnTo>
                        <a:pt x="2790" y="3781"/>
                      </a:lnTo>
                      <a:lnTo>
                        <a:pt x="2855" y="3747"/>
                      </a:lnTo>
                      <a:lnTo>
                        <a:pt x="2917" y="3710"/>
                      </a:lnTo>
                      <a:lnTo>
                        <a:pt x="2980" y="3673"/>
                      </a:lnTo>
                      <a:lnTo>
                        <a:pt x="3041" y="3634"/>
                      </a:lnTo>
                      <a:lnTo>
                        <a:pt x="3100" y="3594"/>
                      </a:lnTo>
                      <a:lnTo>
                        <a:pt x="3159" y="3551"/>
                      </a:lnTo>
                      <a:lnTo>
                        <a:pt x="3215" y="3505"/>
                      </a:lnTo>
                      <a:lnTo>
                        <a:pt x="3271" y="3460"/>
                      </a:lnTo>
                      <a:lnTo>
                        <a:pt x="3325" y="3412"/>
                      </a:lnTo>
                      <a:lnTo>
                        <a:pt x="3377" y="3361"/>
                      </a:lnTo>
                      <a:lnTo>
                        <a:pt x="3377" y="3361"/>
                      </a:lnTo>
                      <a:lnTo>
                        <a:pt x="3424" y="3312"/>
                      </a:lnTo>
                      <a:lnTo>
                        <a:pt x="3468" y="3262"/>
                      </a:lnTo>
                      <a:lnTo>
                        <a:pt x="3511" y="3211"/>
                      </a:lnTo>
                      <a:lnTo>
                        <a:pt x="3551" y="3160"/>
                      </a:lnTo>
                      <a:lnTo>
                        <a:pt x="3590" y="3106"/>
                      </a:lnTo>
                      <a:lnTo>
                        <a:pt x="3626" y="3053"/>
                      </a:lnTo>
                      <a:lnTo>
                        <a:pt x="3660" y="2999"/>
                      </a:lnTo>
                      <a:lnTo>
                        <a:pt x="3692" y="2944"/>
                      </a:lnTo>
                      <a:lnTo>
                        <a:pt x="3722" y="2888"/>
                      </a:lnTo>
                      <a:lnTo>
                        <a:pt x="3751" y="2831"/>
                      </a:lnTo>
                      <a:lnTo>
                        <a:pt x="3776" y="2775"/>
                      </a:lnTo>
                      <a:lnTo>
                        <a:pt x="3802" y="2718"/>
                      </a:lnTo>
                      <a:lnTo>
                        <a:pt x="3825" y="2659"/>
                      </a:lnTo>
                      <a:lnTo>
                        <a:pt x="3846" y="2600"/>
                      </a:lnTo>
                      <a:lnTo>
                        <a:pt x="3866" y="2541"/>
                      </a:lnTo>
                      <a:lnTo>
                        <a:pt x="3884" y="2482"/>
                      </a:lnTo>
                      <a:lnTo>
                        <a:pt x="3901" y="2421"/>
                      </a:lnTo>
                      <a:lnTo>
                        <a:pt x="3916" y="2361"/>
                      </a:lnTo>
                      <a:lnTo>
                        <a:pt x="3931" y="2301"/>
                      </a:lnTo>
                      <a:lnTo>
                        <a:pt x="3943" y="2241"/>
                      </a:lnTo>
                      <a:lnTo>
                        <a:pt x="3955" y="2180"/>
                      </a:lnTo>
                      <a:lnTo>
                        <a:pt x="3965" y="2119"/>
                      </a:lnTo>
                      <a:lnTo>
                        <a:pt x="3975" y="2057"/>
                      </a:lnTo>
                      <a:lnTo>
                        <a:pt x="3983" y="1997"/>
                      </a:lnTo>
                      <a:lnTo>
                        <a:pt x="3990" y="1935"/>
                      </a:lnTo>
                      <a:lnTo>
                        <a:pt x="3996" y="1875"/>
                      </a:lnTo>
                      <a:lnTo>
                        <a:pt x="4002" y="1813"/>
                      </a:lnTo>
                      <a:lnTo>
                        <a:pt x="4007" y="1751"/>
                      </a:lnTo>
                      <a:lnTo>
                        <a:pt x="4014" y="1631"/>
                      </a:lnTo>
                      <a:lnTo>
                        <a:pt x="4019" y="1510"/>
                      </a:lnTo>
                      <a:lnTo>
                        <a:pt x="4022" y="1391"/>
                      </a:lnTo>
                      <a:lnTo>
                        <a:pt x="4023" y="1274"/>
                      </a:lnTo>
                      <a:lnTo>
                        <a:pt x="4023" y="1045"/>
                      </a:lnTo>
                      <a:lnTo>
                        <a:pt x="4023" y="828"/>
                      </a:lnTo>
                      <a:lnTo>
                        <a:pt x="4024" y="724"/>
                      </a:lnTo>
                      <a:lnTo>
                        <a:pt x="4026" y="625"/>
                      </a:lnTo>
                      <a:lnTo>
                        <a:pt x="4030" y="528"/>
                      </a:lnTo>
                      <a:lnTo>
                        <a:pt x="4036" y="437"/>
                      </a:lnTo>
                      <a:lnTo>
                        <a:pt x="4040" y="393"/>
                      </a:lnTo>
                      <a:lnTo>
                        <a:pt x="4046" y="350"/>
                      </a:lnTo>
                      <a:lnTo>
                        <a:pt x="4051" y="308"/>
                      </a:lnTo>
                      <a:lnTo>
                        <a:pt x="4058" y="268"/>
                      </a:lnTo>
                      <a:lnTo>
                        <a:pt x="4066" y="229"/>
                      </a:lnTo>
                      <a:lnTo>
                        <a:pt x="4074" y="192"/>
                      </a:lnTo>
                      <a:lnTo>
                        <a:pt x="4083" y="156"/>
                      </a:lnTo>
                      <a:lnTo>
                        <a:pt x="4094" y="121"/>
                      </a:lnTo>
                      <a:lnTo>
                        <a:pt x="4106" y="89"/>
                      </a:lnTo>
                      <a:lnTo>
                        <a:pt x="4119" y="58"/>
                      </a:lnTo>
                      <a:lnTo>
                        <a:pt x="4133" y="27"/>
                      </a:lnTo>
                      <a:lnTo>
                        <a:pt x="4149" y="0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22000">
                      <a:srgbClr val="84BC76"/>
                    </a:gs>
                    <a:gs pos="86000">
                      <a:srgbClr val="2F6C1C"/>
                    </a:gs>
                  </a:gsLst>
                  <a:lin ang="18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6">
                  <a:extLst>
                    <a:ext uri="{FF2B5EF4-FFF2-40B4-BE49-F238E27FC236}">
                      <a16:creationId xmlns:a16="http://schemas.microsoft.com/office/drawing/2014/main" id="{71A90A01-8D8A-8A72-C1C2-70D051FDD0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551" y="0"/>
                  <a:ext cx="7200902" cy="6818311"/>
                </a:xfrm>
                <a:custGeom>
                  <a:avLst/>
                  <a:gdLst/>
                  <a:ahLst/>
                  <a:cxnLst>
                    <a:cxn ang="0">
                      <a:pos x="4481" y="66"/>
                    </a:cxn>
                    <a:cxn ang="0">
                      <a:pos x="4536" y="0"/>
                    </a:cxn>
                    <a:cxn ang="0">
                      <a:pos x="4482" y="36"/>
                    </a:cxn>
                    <a:cxn ang="0">
                      <a:pos x="4389" y="82"/>
                    </a:cxn>
                    <a:cxn ang="0">
                      <a:pos x="4279" y="115"/>
                    </a:cxn>
                    <a:cxn ang="0">
                      <a:pos x="4155" y="141"/>
                    </a:cxn>
                    <a:cxn ang="0">
                      <a:pos x="4020" y="159"/>
                    </a:cxn>
                    <a:cxn ang="0">
                      <a:pos x="3713" y="185"/>
                    </a:cxn>
                    <a:cxn ang="0">
                      <a:pos x="3243" y="213"/>
                    </a:cxn>
                    <a:cxn ang="0">
                      <a:pos x="2857" y="249"/>
                    </a:cxn>
                    <a:cxn ang="0">
                      <a:pos x="2655" y="279"/>
                    </a:cxn>
                    <a:cxn ang="0">
                      <a:pos x="2450" y="318"/>
                    </a:cxn>
                    <a:cxn ang="0">
                      <a:pos x="2241" y="367"/>
                    </a:cxn>
                    <a:cxn ang="0">
                      <a:pos x="2029" y="430"/>
                    </a:cxn>
                    <a:cxn ang="0">
                      <a:pos x="1817" y="508"/>
                    </a:cxn>
                    <a:cxn ang="0">
                      <a:pos x="1605" y="603"/>
                    </a:cxn>
                    <a:cxn ang="0">
                      <a:pos x="1395" y="717"/>
                    </a:cxn>
                    <a:cxn ang="0">
                      <a:pos x="1186" y="851"/>
                    </a:cxn>
                    <a:cxn ang="0">
                      <a:pos x="980" y="1008"/>
                    </a:cxn>
                    <a:cxn ang="0">
                      <a:pos x="777" y="1189"/>
                    </a:cxn>
                    <a:cxn ang="0">
                      <a:pos x="651" y="1319"/>
                    </a:cxn>
                    <a:cxn ang="0">
                      <a:pos x="488" y="1517"/>
                    </a:cxn>
                    <a:cxn ang="0">
                      <a:pos x="351" y="1716"/>
                    </a:cxn>
                    <a:cxn ang="0">
                      <a:pos x="241" y="1917"/>
                    </a:cxn>
                    <a:cxn ang="0">
                      <a:pos x="154" y="2120"/>
                    </a:cxn>
                    <a:cxn ang="0">
                      <a:pos x="88" y="2319"/>
                    </a:cxn>
                    <a:cxn ang="0">
                      <a:pos x="43" y="2516"/>
                    </a:cxn>
                    <a:cxn ang="0">
                      <a:pos x="15" y="2709"/>
                    </a:cxn>
                    <a:cxn ang="0">
                      <a:pos x="1" y="2897"/>
                    </a:cxn>
                    <a:cxn ang="0">
                      <a:pos x="3" y="3079"/>
                    </a:cxn>
                    <a:cxn ang="0">
                      <a:pos x="15" y="3253"/>
                    </a:cxn>
                    <a:cxn ang="0">
                      <a:pos x="36" y="3418"/>
                    </a:cxn>
                    <a:cxn ang="0">
                      <a:pos x="64" y="3572"/>
                    </a:cxn>
                    <a:cxn ang="0">
                      <a:pos x="111" y="3760"/>
                    </a:cxn>
                    <a:cxn ang="0">
                      <a:pos x="188" y="3997"/>
                    </a:cxn>
                    <a:cxn ang="0">
                      <a:pos x="257" y="4173"/>
                    </a:cxn>
                    <a:cxn ang="0">
                      <a:pos x="316" y="4295"/>
                    </a:cxn>
                    <a:cxn ang="0">
                      <a:pos x="1174" y="3487"/>
                    </a:cxn>
                    <a:cxn ang="0">
                      <a:pos x="2250" y="2464"/>
                    </a:cxn>
                    <a:cxn ang="0">
                      <a:pos x="2739" y="1982"/>
                    </a:cxn>
                    <a:cxn ang="0">
                      <a:pos x="3207" y="1502"/>
                    </a:cxn>
                    <a:cxn ang="0">
                      <a:pos x="3652" y="1025"/>
                    </a:cxn>
                    <a:cxn ang="0">
                      <a:pos x="4071" y="553"/>
                    </a:cxn>
                    <a:cxn ang="0">
                      <a:pos x="4465" y="91"/>
                    </a:cxn>
                  </a:cxnLst>
                  <a:rect l="0" t="0" r="r" b="b"/>
                  <a:pathLst>
                    <a:path w="4536" h="4295">
                      <a:moveTo>
                        <a:pt x="4465" y="91"/>
                      </a:moveTo>
                      <a:lnTo>
                        <a:pt x="4465" y="91"/>
                      </a:lnTo>
                      <a:lnTo>
                        <a:pt x="4481" y="66"/>
                      </a:lnTo>
                      <a:lnTo>
                        <a:pt x="4498" y="42"/>
                      </a:lnTo>
                      <a:lnTo>
                        <a:pt x="4517" y="20"/>
                      </a:lnTo>
                      <a:lnTo>
                        <a:pt x="4536" y="0"/>
                      </a:lnTo>
                      <a:lnTo>
                        <a:pt x="4536" y="0"/>
                      </a:lnTo>
                      <a:lnTo>
                        <a:pt x="4511" y="19"/>
                      </a:lnTo>
                      <a:lnTo>
                        <a:pt x="4482" y="36"/>
                      </a:lnTo>
                      <a:lnTo>
                        <a:pt x="4453" y="52"/>
                      </a:lnTo>
                      <a:lnTo>
                        <a:pt x="4422" y="67"/>
                      </a:lnTo>
                      <a:lnTo>
                        <a:pt x="4389" y="82"/>
                      </a:lnTo>
                      <a:lnTo>
                        <a:pt x="4354" y="94"/>
                      </a:lnTo>
                      <a:lnTo>
                        <a:pt x="4318" y="105"/>
                      </a:lnTo>
                      <a:lnTo>
                        <a:pt x="4279" y="115"/>
                      </a:lnTo>
                      <a:lnTo>
                        <a:pt x="4240" y="125"/>
                      </a:lnTo>
                      <a:lnTo>
                        <a:pt x="4198" y="133"/>
                      </a:lnTo>
                      <a:lnTo>
                        <a:pt x="4155" y="141"/>
                      </a:lnTo>
                      <a:lnTo>
                        <a:pt x="4113" y="147"/>
                      </a:lnTo>
                      <a:lnTo>
                        <a:pt x="4067" y="154"/>
                      </a:lnTo>
                      <a:lnTo>
                        <a:pt x="4020" y="159"/>
                      </a:lnTo>
                      <a:lnTo>
                        <a:pt x="3922" y="169"/>
                      </a:lnTo>
                      <a:lnTo>
                        <a:pt x="3820" y="177"/>
                      </a:lnTo>
                      <a:lnTo>
                        <a:pt x="3713" y="185"/>
                      </a:lnTo>
                      <a:lnTo>
                        <a:pt x="3485" y="197"/>
                      </a:lnTo>
                      <a:lnTo>
                        <a:pt x="3366" y="205"/>
                      </a:lnTo>
                      <a:lnTo>
                        <a:pt x="3243" y="213"/>
                      </a:lnTo>
                      <a:lnTo>
                        <a:pt x="3117" y="222"/>
                      </a:lnTo>
                      <a:lnTo>
                        <a:pt x="2988" y="234"/>
                      </a:lnTo>
                      <a:lnTo>
                        <a:pt x="2857" y="249"/>
                      </a:lnTo>
                      <a:lnTo>
                        <a:pt x="2790" y="259"/>
                      </a:lnTo>
                      <a:lnTo>
                        <a:pt x="2723" y="268"/>
                      </a:lnTo>
                      <a:lnTo>
                        <a:pt x="2655" y="279"/>
                      </a:lnTo>
                      <a:lnTo>
                        <a:pt x="2586" y="291"/>
                      </a:lnTo>
                      <a:lnTo>
                        <a:pt x="2518" y="303"/>
                      </a:lnTo>
                      <a:lnTo>
                        <a:pt x="2450" y="318"/>
                      </a:lnTo>
                      <a:lnTo>
                        <a:pt x="2380" y="332"/>
                      </a:lnTo>
                      <a:lnTo>
                        <a:pt x="2310" y="348"/>
                      </a:lnTo>
                      <a:lnTo>
                        <a:pt x="2241" y="367"/>
                      </a:lnTo>
                      <a:lnTo>
                        <a:pt x="2170" y="386"/>
                      </a:lnTo>
                      <a:lnTo>
                        <a:pt x="2100" y="407"/>
                      </a:lnTo>
                      <a:lnTo>
                        <a:pt x="2029" y="430"/>
                      </a:lnTo>
                      <a:lnTo>
                        <a:pt x="1959" y="454"/>
                      </a:lnTo>
                      <a:lnTo>
                        <a:pt x="1888" y="480"/>
                      </a:lnTo>
                      <a:lnTo>
                        <a:pt x="1817" y="508"/>
                      </a:lnTo>
                      <a:lnTo>
                        <a:pt x="1746" y="537"/>
                      </a:lnTo>
                      <a:lnTo>
                        <a:pt x="1676" y="569"/>
                      </a:lnTo>
                      <a:lnTo>
                        <a:pt x="1605" y="603"/>
                      </a:lnTo>
                      <a:lnTo>
                        <a:pt x="1534" y="638"/>
                      </a:lnTo>
                      <a:lnTo>
                        <a:pt x="1465" y="677"/>
                      </a:lnTo>
                      <a:lnTo>
                        <a:pt x="1395" y="717"/>
                      </a:lnTo>
                      <a:lnTo>
                        <a:pt x="1324" y="758"/>
                      </a:lnTo>
                      <a:lnTo>
                        <a:pt x="1254" y="804"/>
                      </a:lnTo>
                      <a:lnTo>
                        <a:pt x="1186" y="851"/>
                      </a:lnTo>
                      <a:lnTo>
                        <a:pt x="1116" y="900"/>
                      </a:lnTo>
                      <a:lnTo>
                        <a:pt x="1048" y="953"/>
                      </a:lnTo>
                      <a:lnTo>
                        <a:pt x="980" y="1008"/>
                      </a:lnTo>
                      <a:lnTo>
                        <a:pt x="911" y="1065"/>
                      </a:lnTo>
                      <a:lnTo>
                        <a:pt x="844" y="1126"/>
                      </a:lnTo>
                      <a:lnTo>
                        <a:pt x="777" y="1189"/>
                      </a:lnTo>
                      <a:lnTo>
                        <a:pt x="777" y="1189"/>
                      </a:lnTo>
                      <a:lnTo>
                        <a:pt x="713" y="1254"/>
                      </a:lnTo>
                      <a:lnTo>
                        <a:pt x="651" y="1319"/>
                      </a:lnTo>
                      <a:lnTo>
                        <a:pt x="594" y="1384"/>
                      </a:lnTo>
                      <a:lnTo>
                        <a:pt x="539" y="1450"/>
                      </a:lnTo>
                      <a:lnTo>
                        <a:pt x="488" y="1517"/>
                      </a:lnTo>
                      <a:lnTo>
                        <a:pt x="440" y="1582"/>
                      </a:lnTo>
                      <a:lnTo>
                        <a:pt x="394" y="1649"/>
                      </a:lnTo>
                      <a:lnTo>
                        <a:pt x="351" y="1716"/>
                      </a:lnTo>
                      <a:lnTo>
                        <a:pt x="312" y="1783"/>
                      </a:lnTo>
                      <a:lnTo>
                        <a:pt x="275" y="1850"/>
                      </a:lnTo>
                      <a:lnTo>
                        <a:pt x="241" y="1917"/>
                      </a:lnTo>
                      <a:lnTo>
                        <a:pt x="209" y="1986"/>
                      </a:lnTo>
                      <a:lnTo>
                        <a:pt x="181" y="2053"/>
                      </a:lnTo>
                      <a:lnTo>
                        <a:pt x="154" y="2120"/>
                      </a:lnTo>
                      <a:lnTo>
                        <a:pt x="130" y="2185"/>
                      </a:lnTo>
                      <a:lnTo>
                        <a:pt x="109" y="2252"/>
                      </a:lnTo>
                      <a:lnTo>
                        <a:pt x="88" y="2319"/>
                      </a:lnTo>
                      <a:lnTo>
                        <a:pt x="71" y="2385"/>
                      </a:lnTo>
                      <a:lnTo>
                        <a:pt x="56" y="2451"/>
                      </a:lnTo>
                      <a:lnTo>
                        <a:pt x="43" y="2516"/>
                      </a:lnTo>
                      <a:lnTo>
                        <a:pt x="31" y="2581"/>
                      </a:lnTo>
                      <a:lnTo>
                        <a:pt x="21" y="2645"/>
                      </a:lnTo>
                      <a:lnTo>
                        <a:pt x="15" y="2709"/>
                      </a:lnTo>
                      <a:lnTo>
                        <a:pt x="8" y="2772"/>
                      </a:lnTo>
                      <a:lnTo>
                        <a:pt x="4" y="2835"/>
                      </a:lnTo>
                      <a:lnTo>
                        <a:pt x="1" y="2897"/>
                      </a:lnTo>
                      <a:lnTo>
                        <a:pt x="0" y="2959"/>
                      </a:lnTo>
                      <a:lnTo>
                        <a:pt x="1" y="3019"/>
                      </a:lnTo>
                      <a:lnTo>
                        <a:pt x="3" y="3079"/>
                      </a:lnTo>
                      <a:lnTo>
                        <a:pt x="5" y="3138"/>
                      </a:lnTo>
                      <a:lnTo>
                        <a:pt x="9" y="3196"/>
                      </a:lnTo>
                      <a:lnTo>
                        <a:pt x="15" y="3253"/>
                      </a:lnTo>
                      <a:lnTo>
                        <a:pt x="20" y="3308"/>
                      </a:lnTo>
                      <a:lnTo>
                        <a:pt x="28" y="3363"/>
                      </a:lnTo>
                      <a:lnTo>
                        <a:pt x="36" y="3418"/>
                      </a:lnTo>
                      <a:lnTo>
                        <a:pt x="44" y="3470"/>
                      </a:lnTo>
                      <a:lnTo>
                        <a:pt x="54" y="3523"/>
                      </a:lnTo>
                      <a:lnTo>
                        <a:pt x="64" y="3572"/>
                      </a:lnTo>
                      <a:lnTo>
                        <a:pt x="75" y="3622"/>
                      </a:lnTo>
                      <a:lnTo>
                        <a:pt x="87" y="3669"/>
                      </a:lnTo>
                      <a:lnTo>
                        <a:pt x="111" y="3760"/>
                      </a:lnTo>
                      <a:lnTo>
                        <a:pt x="135" y="3846"/>
                      </a:lnTo>
                      <a:lnTo>
                        <a:pt x="161" y="3925"/>
                      </a:lnTo>
                      <a:lnTo>
                        <a:pt x="188" y="3997"/>
                      </a:lnTo>
                      <a:lnTo>
                        <a:pt x="212" y="4063"/>
                      </a:lnTo>
                      <a:lnTo>
                        <a:pt x="236" y="4122"/>
                      </a:lnTo>
                      <a:lnTo>
                        <a:pt x="257" y="4173"/>
                      </a:lnTo>
                      <a:lnTo>
                        <a:pt x="276" y="4214"/>
                      </a:lnTo>
                      <a:lnTo>
                        <a:pt x="306" y="4273"/>
                      </a:lnTo>
                      <a:lnTo>
                        <a:pt x="316" y="4295"/>
                      </a:lnTo>
                      <a:lnTo>
                        <a:pt x="316" y="4295"/>
                      </a:lnTo>
                      <a:lnTo>
                        <a:pt x="738" y="3899"/>
                      </a:lnTo>
                      <a:lnTo>
                        <a:pt x="1174" y="3487"/>
                      </a:lnTo>
                      <a:lnTo>
                        <a:pt x="2081" y="2625"/>
                      </a:lnTo>
                      <a:lnTo>
                        <a:pt x="2081" y="2625"/>
                      </a:lnTo>
                      <a:lnTo>
                        <a:pt x="2250" y="2464"/>
                      </a:lnTo>
                      <a:lnTo>
                        <a:pt x="2415" y="2303"/>
                      </a:lnTo>
                      <a:lnTo>
                        <a:pt x="2578" y="2143"/>
                      </a:lnTo>
                      <a:lnTo>
                        <a:pt x="2739" y="1982"/>
                      </a:lnTo>
                      <a:lnTo>
                        <a:pt x="2897" y="1822"/>
                      </a:lnTo>
                      <a:lnTo>
                        <a:pt x="3054" y="1662"/>
                      </a:lnTo>
                      <a:lnTo>
                        <a:pt x="3207" y="1502"/>
                      </a:lnTo>
                      <a:lnTo>
                        <a:pt x="3358" y="1343"/>
                      </a:lnTo>
                      <a:lnTo>
                        <a:pt x="3506" y="1183"/>
                      </a:lnTo>
                      <a:lnTo>
                        <a:pt x="3652" y="1025"/>
                      </a:lnTo>
                      <a:lnTo>
                        <a:pt x="3794" y="867"/>
                      </a:lnTo>
                      <a:lnTo>
                        <a:pt x="3934" y="710"/>
                      </a:lnTo>
                      <a:lnTo>
                        <a:pt x="4071" y="553"/>
                      </a:lnTo>
                      <a:lnTo>
                        <a:pt x="4205" y="398"/>
                      </a:lnTo>
                      <a:lnTo>
                        <a:pt x="4336" y="244"/>
                      </a:lnTo>
                      <a:lnTo>
                        <a:pt x="4465" y="91"/>
                      </a:lnTo>
                      <a:lnTo>
                        <a:pt x="4465" y="9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80000">
                      <a:srgbClr val="2E6D26"/>
                    </a:gs>
                  </a:gsLst>
                  <a:lin ang="258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83C9151B-0373-9EA4-787E-A6663C0D6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638" y="4099567"/>
                <a:ext cx="1285555" cy="231133"/>
              </a:xfrm>
              <a:custGeom>
                <a:avLst/>
                <a:gdLst/>
                <a:ahLst/>
                <a:cxnLst>
                  <a:cxn ang="0">
                    <a:pos x="2560" y="473"/>
                  </a:cxn>
                  <a:cxn ang="0">
                    <a:pos x="2412" y="404"/>
                  </a:cxn>
                  <a:cxn ang="0">
                    <a:pos x="2261" y="341"/>
                  </a:cxn>
                  <a:cxn ang="0">
                    <a:pos x="2107" y="283"/>
                  </a:cxn>
                  <a:cxn ang="0">
                    <a:pos x="1951" y="229"/>
                  </a:cxn>
                  <a:cxn ang="0">
                    <a:pos x="1874" y="205"/>
                  </a:cxn>
                  <a:cxn ang="0">
                    <a:pos x="1715" y="161"/>
                  </a:cxn>
                  <a:cxn ang="0">
                    <a:pos x="1554" y="126"/>
                  </a:cxn>
                  <a:cxn ang="0">
                    <a:pos x="1393" y="100"/>
                  </a:cxn>
                  <a:cxn ang="0">
                    <a:pos x="1313" y="92"/>
                  </a:cxn>
                  <a:cxn ang="0">
                    <a:pos x="1149" y="85"/>
                  </a:cxn>
                  <a:cxn ang="0">
                    <a:pos x="984" y="89"/>
                  </a:cxn>
                  <a:cxn ang="0">
                    <a:pos x="818" y="102"/>
                  </a:cxn>
                  <a:cxn ang="0">
                    <a:pos x="653" y="120"/>
                  </a:cxn>
                  <a:cxn ang="0">
                    <a:pos x="571" y="131"/>
                  </a:cxn>
                  <a:cxn ang="0">
                    <a:pos x="407" y="158"/>
                  </a:cxn>
                  <a:cxn ang="0">
                    <a:pos x="243" y="191"/>
                  </a:cxn>
                  <a:cxn ang="0">
                    <a:pos x="81" y="229"/>
                  </a:cxn>
                  <a:cxn ang="0">
                    <a:pos x="0" y="250"/>
                  </a:cxn>
                  <a:cxn ang="0">
                    <a:pos x="159" y="198"/>
                  </a:cxn>
                  <a:cxn ang="0">
                    <a:pos x="320" y="153"/>
                  </a:cxn>
                  <a:cxn ang="0">
                    <a:pos x="482" y="110"/>
                  </a:cxn>
                  <a:cxn ang="0">
                    <a:pos x="646" y="75"/>
                  </a:cxn>
                  <a:cxn ang="0">
                    <a:pos x="728" y="59"/>
                  </a:cxn>
                  <a:cxn ang="0">
                    <a:pos x="895" y="32"/>
                  </a:cxn>
                  <a:cxn ang="0">
                    <a:pos x="1061" y="13"/>
                  </a:cxn>
                  <a:cxn ang="0">
                    <a:pos x="1231" y="1"/>
                  </a:cxn>
                  <a:cxn ang="0">
                    <a:pos x="1317" y="0"/>
                  </a:cxn>
                  <a:cxn ang="0">
                    <a:pos x="1487" y="10"/>
                  </a:cxn>
                  <a:cxn ang="0">
                    <a:pos x="1656" y="30"/>
                  </a:cxn>
                  <a:cxn ang="0">
                    <a:pos x="1823" y="61"/>
                  </a:cxn>
                  <a:cxn ang="0">
                    <a:pos x="1989" y="97"/>
                  </a:cxn>
                  <a:cxn ang="0">
                    <a:pos x="2071" y="119"/>
                  </a:cxn>
                  <a:cxn ang="0">
                    <a:pos x="2234" y="165"/>
                  </a:cxn>
                  <a:cxn ang="0">
                    <a:pos x="2395" y="218"/>
                  </a:cxn>
                  <a:cxn ang="0">
                    <a:pos x="2556" y="276"/>
                  </a:cxn>
                  <a:cxn ang="0">
                    <a:pos x="2635" y="307"/>
                  </a:cxn>
                  <a:cxn ang="0">
                    <a:pos x="2652" y="315"/>
                  </a:cxn>
                  <a:cxn ang="0">
                    <a:pos x="2666" y="326"/>
                  </a:cxn>
                  <a:cxn ang="0">
                    <a:pos x="2677" y="341"/>
                  </a:cxn>
                  <a:cxn ang="0">
                    <a:pos x="2690" y="373"/>
                  </a:cxn>
                  <a:cxn ang="0">
                    <a:pos x="2693" y="390"/>
                  </a:cxn>
                  <a:cxn ang="0">
                    <a:pos x="2692" y="408"/>
                  </a:cxn>
                  <a:cxn ang="0">
                    <a:pos x="2686" y="425"/>
                  </a:cxn>
                  <a:cxn ang="0">
                    <a:pos x="2682" y="434"/>
                  </a:cxn>
                  <a:cxn ang="0">
                    <a:pos x="2672" y="449"/>
                  </a:cxn>
                  <a:cxn ang="0">
                    <a:pos x="2659" y="462"/>
                  </a:cxn>
                  <a:cxn ang="0">
                    <a:pos x="2638" y="476"/>
                  </a:cxn>
                  <a:cxn ang="0">
                    <a:pos x="2612" y="482"/>
                  </a:cxn>
                  <a:cxn ang="0">
                    <a:pos x="2594" y="483"/>
                  </a:cxn>
                  <a:cxn ang="0">
                    <a:pos x="2577" y="479"/>
                  </a:cxn>
                  <a:cxn ang="0">
                    <a:pos x="2567" y="476"/>
                  </a:cxn>
                  <a:cxn ang="0">
                    <a:pos x="2560" y="473"/>
                  </a:cxn>
                </a:cxnLst>
                <a:rect l="0" t="0" r="r" b="b"/>
                <a:pathLst>
                  <a:path w="2693" h="483">
                    <a:moveTo>
                      <a:pt x="2560" y="473"/>
                    </a:moveTo>
                    <a:lnTo>
                      <a:pt x="2560" y="473"/>
                    </a:lnTo>
                    <a:lnTo>
                      <a:pt x="2487" y="438"/>
                    </a:lnTo>
                    <a:lnTo>
                      <a:pt x="2412" y="404"/>
                    </a:lnTo>
                    <a:lnTo>
                      <a:pt x="2337" y="372"/>
                    </a:lnTo>
                    <a:lnTo>
                      <a:pt x="2261" y="341"/>
                    </a:lnTo>
                    <a:lnTo>
                      <a:pt x="2184" y="311"/>
                    </a:lnTo>
                    <a:lnTo>
                      <a:pt x="2107" y="283"/>
                    </a:lnTo>
                    <a:lnTo>
                      <a:pt x="2029" y="254"/>
                    </a:lnTo>
                    <a:lnTo>
                      <a:pt x="1951" y="229"/>
                    </a:lnTo>
                    <a:lnTo>
                      <a:pt x="1951" y="229"/>
                    </a:lnTo>
                    <a:lnTo>
                      <a:pt x="1874" y="205"/>
                    </a:lnTo>
                    <a:lnTo>
                      <a:pt x="1795" y="182"/>
                    </a:lnTo>
                    <a:lnTo>
                      <a:pt x="1715" y="161"/>
                    </a:lnTo>
                    <a:lnTo>
                      <a:pt x="1635" y="141"/>
                    </a:lnTo>
                    <a:lnTo>
                      <a:pt x="1554" y="126"/>
                    </a:lnTo>
                    <a:lnTo>
                      <a:pt x="1474" y="112"/>
                    </a:lnTo>
                    <a:lnTo>
                      <a:pt x="1393" y="100"/>
                    </a:lnTo>
                    <a:lnTo>
                      <a:pt x="1313" y="92"/>
                    </a:lnTo>
                    <a:lnTo>
                      <a:pt x="1313" y="92"/>
                    </a:lnTo>
                    <a:lnTo>
                      <a:pt x="1231" y="88"/>
                    </a:lnTo>
                    <a:lnTo>
                      <a:pt x="1149" y="85"/>
                    </a:lnTo>
                    <a:lnTo>
                      <a:pt x="1067" y="86"/>
                    </a:lnTo>
                    <a:lnTo>
                      <a:pt x="984" y="89"/>
                    </a:lnTo>
                    <a:lnTo>
                      <a:pt x="902" y="95"/>
                    </a:lnTo>
                    <a:lnTo>
                      <a:pt x="818" y="102"/>
                    </a:lnTo>
                    <a:lnTo>
                      <a:pt x="736" y="110"/>
                    </a:lnTo>
                    <a:lnTo>
                      <a:pt x="653" y="120"/>
                    </a:lnTo>
                    <a:lnTo>
                      <a:pt x="653" y="120"/>
                    </a:lnTo>
                    <a:lnTo>
                      <a:pt x="571" y="131"/>
                    </a:lnTo>
                    <a:lnTo>
                      <a:pt x="489" y="144"/>
                    </a:lnTo>
                    <a:lnTo>
                      <a:pt x="407" y="158"/>
                    </a:lnTo>
                    <a:lnTo>
                      <a:pt x="325" y="174"/>
                    </a:lnTo>
                    <a:lnTo>
                      <a:pt x="243" y="191"/>
                    </a:lnTo>
                    <a:lnTo>
                      <a:pt x="161" y="209"/>
                    </a:lnTo>
                    <a:lnTo>
                      <a:pt x="81" y="229"/>
                    </a:lnTo>
                    <a:lnTo>
                      <a:pt x="0" y="250"/>
                    </a:lnTo>
                    <a:lnTo>
                      <a:pt x="0" y="250"/>
                    </a:lnTo>
                    <a:lnTo>
                      <a:pt x="80" y="223"/>
                    </a:lnTo>
                    <a:lnTo>
                      <a:pt x="159" y="198"/>
                    </a:lnTo>
                    <a:lnTo>
                      <a:pt x="239" y="174"/>
                    </a:lnTo>
                    <a:lnTo>
                      <a:pt x="320" y="153"/>
                    </a:lnTo>
                    <a:lnTo>
                      <a:pt x="400" y="130"/>
                    </a:lnTo>
                    <a:lnTo>
                      <a:pt x="482" y="110"/>
                    </a:lnTo>
                    <a:lnTo>
                      <a:pt x="564" y="92"/>
                    </a:lnTo>
                    <a:lnTo>
                      <a:pt x="646" y="75"/>
                    </a:lnTo>
                    <a:lnTo>
                      <a:pt x="646" y="75"/>
                    </a:lnTo>
                    <a:lnTo>
                      <a:pt x="728" y="59"/>
                    </a:lnTo>
                    <a:lnTo>
                      <a:pt x="811" y="45"/>
                    </a:lnTo>
                    <a:lnTo>
                      <a:pt x="895" y="32"/>
                    </a:lnTo>
                    <a:lnTo>
                      <a:pt x="978" y="21"/>
                    </a:lnTo>
                    <a:lnTo>
                      <a:pt x="1061" y="13"/>
                    </a:lnTo>
                    <a:lnTo>
                      <a:pt x="1146" y="6"/>
                    </a:lnTo>
                    <a:lnTo>
                      <a:pt x="1231" y="1"/>
                    </a:lnTo>
                    <a:lnTo>
                      <a:pt x="1317" y="0"/>
                    </a:lnTo>
                    <a:lnTo>
                      <a:pt x="1317" y="0"/>
                    </a:lnTo>
                    <a:lnTo>
                      <a:pt x="1402" y="3"/>
                    </a:lnTo>
                    <a:lnTo>
                      <a:pt x="1487" y="10"/>
                    </a:lnTo>
                    <a:lnTo>
                      <a:pt x="1571" y="18"/>
                    </a:lnTo>
                    <a:lnTo>
                      <a:pt x="1656" y="30"/>
                    </a:lnTo>
                    <a:lnTo>
                      <a:pt x="1739" y="44"/>
                    </a:lnTo>
                    <a:lnTo>
                      <a:pt x="1823" y="61"/>
                    </a:lnTo>
                    <a:lnTo>
                      <a:pt x="1906" y="78"/>
                    </a:lnTo>
                    <a:lnTo>
                      <a:pt x="1989" y="97"/>
                    </a:lnTo>
                    <a:lnTo>
                      <a:pt x="1989" y="97"/>
                    </a:lnTo>
                    <a:lnTo>
                      <a:pt x="2071" y="119"/>
                    </a:lnTo>
                    <a:lnTo>
                      <a:pt x="2153" y="141"/>
                    </a:lnTo>
                    <a:lnTo>
                      <a:pt x="2234" y="165"/>
                    </a:lnTo>
                    <a:lnTo>
                      <a:pt x="2314" y="191"/>
                    </a:lnTo>
                    <a:lnTo>
                      <a:pt x="2395" y="218"/>
                    </a:lnTo>
                    <a:lnTo>
                      <a:pt x="2475" y="246"/>
                    </a:lnTo>
                    <a:lnTo>
                      <a:pt x="2556" y="276"/>
                    </a:lnTo>
                    <a:lnTo>
                      <a:pt x="2635" y="307"/>
                    </a:lnTo>
                    <a:lnTo>
                      <a:pt x="2635" y="307"/>
                    </a:lnTo>
                    <a:lnTo>
                      <a:pt x="2644" y="311"/>
                    </a:lnTo>
                    <a:lnTo>
                      <a:pt x="2652" y="315"/>
                    </a:lnTo>
                    <a:lnTo>
                      <a:pt x="2659" y="321"/>
                    </a:lnTo>
                    <a:lnTo>
                      <a:pt x="2666" y="326"/>
                    </a:lnTo>
                    <a:lnTo>
                      <a:pt x="2672" y="333"/>
                    </a:lnTo>
                    <a:lnTo>
                      <a:pt x="2677" y="341"/>
                    </a:lnTo>
                    <a:lnTo>
                      <a:pt x="2686" y="356"/>
                    </a:lnTo>
                    <a:lnTo>
                      <a:pt x="2690" y="373"/>
                    </a:lnTo>
                    <a:lnTo>
                      <a:pt x="2692" y="381"/>
                    </a:lnTo>
                    <a:lnTo>
                      <a:pt x="2693" y="390"/>
                    </a:lnTo>
                    <a:lnTo>
                      <a:pt x="2693" y="398"/>
                    </a:lnTo>
                    <a:lnTo>
                      <a:pt x="2692" y="408"/>
                    </a:lnTo>
                    <a:lnTo>
                      <a:pt x="2689" y="417"/>
                    </a:lnTo>
                    <a:lnTo>
                      <a:pt x="2686" y="425"/>
                    </a:lnTo>
                    <a:lnTo>
                      <a:pt x="2686" y="425"/>
                    </a:lnTo>
                    <a:lnTo>
                      <a:pt x="2682" y="434"/>
                    </a:lnTo>
                    <a:lnTo>
                      <a:pt x="2677" y="442"/>
                    </a:lnTo>
                    <a:lnTo>
                      <a:pt x="2672" y="449"/>
                    </a:lnTo>
                    <a:lnTo>
                      <a:pt x="2666" y="456"/>
                    </a:lnTo>
                    <a:lnTo>
                      <a:pt x="2659" y="462"/>
                    </a:lnTo>
                    <a:lnTo>
                      <a:pt x="2653" y="468"/>
                    </a:lnTo>
                    <a:lnTo>
                      <a:pt x="2638" y="476"/>
                    </a:lnTo>
                    <a:lnTo>
                      <a:pt x="2621" y="480"/>
                    </a:lnTo>
                    <a:lnTo>
                      <a:pt x="2612" y="482"/>
                    </a:lnTo>
                    <a:lnTo>
                      <a:pt x="2603" y="483"/>
                    </a:lnTo>
                    <a:lnTo>
                      <a:pt x="2594" y="483"/>
                    </a:lnTo>
                    <a:lnTo>
                      <a:pt x="2586" y="482"/>
                    </a:lnTo>
                    <a:lnTo>
                      <a:pt x="2577" y="479"/>
                    </a:lnTo>
                    <a:lnTo>
                      <a:pt x="2567" y="476"/>
                    </a:lnTo>
                    <a:lnTo>
                      <a:pt x="2567" y="476"/>
                    </a:lnTo>
                    <a:lnTo>
                      <a:pt x="2562" y="473"/>
                    </a:lnTo>
                    <a:lnTo>
                      <a:pt x="2560" y="47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5EBD63"/>
                  </a:gs>
                  <a:gs pos="65000">
                    <a:srgbClr val="447F31"/>
                  </a:gs>
                  <a:gs pos="100000">
                    <a:srgbClr val="23501F"/>
                  </a:gs>
                </a:gsLst>
                <a:lin ang="6240000" scaled="0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63500" dist="50800" dir="3600000">
                  <a:srgbClr val="000000">
                    <a:alpha val="38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31B9D98F-E17E-0DBA-7503-572CA31E4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9348" y="589355"/>
                <a:ext cx="426652" cy="5227245"/>
              </a:xfrm>
              <a:custGeom>
                <a:avLst/>
                <a:gdLst/>
                <a:ahLst/>
                <a:cxnLst>
                  <a:cxn ang="0">
                    <a:pos x="85" y="8177"/>
                  </a:cxn>
                  <a:cxn ang="0">
                    <a:pos x="198" y="7659"/>
                  </a:cxn>
                  <a:cxn ang="0">
                    <a:pos x="268" y="7269"/>
                  </a:cxn>
                  <a:cxn ang="0">
                    <a:pos x="336" y="6747"/>
                  </a:cxn>
                  <a:cxn ang="0">
                    <a:pos x="357" y="6422"/>
                  </a:cxn>
                  <a:cxn ang="0">
                    <a:pos x="357" y="6228"/>
                  </a:cxn>
                  <a:cxn ang="0">
                    <a:pos x="342" y="6039"/>
                  </a:cxn>
                  <a:cxn ang="0">
                    <a:pos x="315" y="5888"/>
                  </a:cxn>
                  <a:cxn ang="0">
                    <a:pos x="275" y="5719"/>
                  </a:cxn>
                  <a:cxn ang="0">
                    <a:pos x="203" y="5320"/>
                  </a:cxn>
                  <a:cxn ang="0">
                    <a:pos x="147" y="4918"/>
                  </a:cxn>
                  <a:cxn ang="0">
                    <a:pos x="87" y="4383"/>
                  </a:cxn>
                  <a:cxn ang="0">
                    <a:pos x="52" y="3982"/>
                  </a:cxn>
                  <a:cxn ang="0">
                    <a:pos x="18" y="3445"/>
                  </a:cxn>
                  <a:cxn ang="0">
                    <a:pos x="4" y="3042"/>
                  </a:cxn>
                  <a:cxn ang="0">
                    <a:pos x="3" y="2504"/>
                  </a:cxn>
                  <a:cxn ang="0">
                    <a:pos x="22" y="2100"/>
                  </a:cxn>
                  <a:cxn ang="0">
                    <a:pos x="61" y="1765"/>
                  </a:cxn>
                  <a:cxn ang="0">
                    <a:pos x="99" y="1564"/>
                  </a:cxn>
                  <a:cxn ang="0">
                    <a:pos x="134" y="1433"/>
                  </a:cxn>
                  <a:cxn ang="0">
                    <a:pos x="179" y="1306"/>
                  </a:cxn>
                  <a:cxn ang="0">
                    <a:pos x="257" y="1051"/>
                  </a:cxn>
                  <a:cxn ang="0">
                    <a:pos x="299" y="856"/>
                  </a:cxn>
                  <a:cxn ang="0">
                    <a:pos x="333" y="592"/>
                  </a:cxn>
                  <a:cxn ang="0">
                    <a:pos x="336" y="393"/>
                  </a:cxn>
                  <a:cxn ang="0">
                    <a:pos x="316" y="194"/>
                  </a:cxn>
                  <a:cxn ang="0">
                    <a:pos x="288" y="64"/>
                  </a:cxn>
                  <a:cxn ang="0">
                    <a:pos x="280" y="31"/>
                  </a:cxn>
                  <a:cxn ang="0">
                    <a:pos x="318" y="160"/>
                  </a:cxn>
                  <a:cxn ang="0">
                    <a:pos x="345" y="325"/>
                  </a:cxn>
                  <a:cxn ang="0">
                    <a:pos x="357" y="526"/>
                  </a:cxn>
                  <a:cxn ang="0">
                    <a:pos x="340" y="795"/>
                  </a:cxn>
                  <a:cxn ang="0">
                    <a:pos x="296" y="1061"/>
                  </a:cxn>
                  <a:cxn ang="0">
                    <a:pos x="247" y="1257"/>
                  </a:cxn>
                  <a:cxn ang="0">
                    <a:pos x="198" y="1417"/>
                  </a:cxn>
                  <a:cxn ang="0">
                    <a:pos x="158" y="1577"/>
                  </a:cxn>
                  <a:cxn ang="0">
                    <a:pos x="130" y="1773"/>
                  </a:cxn>
                  <a:cxn ang="0">
                    <a:pos x="104" y="2104"/>
                  </a:cxn>
                  <a:cxn ang="0">
                    <a:pos x="100" y="2504"/>
                  </a:cxn>
                  <a:cxn ang="0">
                    <a:pos x="121" y="3036"/>
                  </a:cxn>
                  <a:cxn ang="0">
                    <a:pos x="151" y="3436"/>
                  </a:cxn>
                  <a:cxn ang="0">
                    <a:pos x="205" y="3966"/>
                  </a:cxn>
                  <a:cxn ang="0">
                    <a:pos x="256" y="4363"/>
                  </a:cxn>
                  <a:cxn ang="0">
                    <a:pos x="335" y="4892"/>
                  </a:cxn>
                  <a:cxn ang="0">
                    <a:pos x="405" y="5284"/>
                  </a:cxn>
                  <a:cxn ang="0">
                    <a:pos x="507" y="5734"/>
                  </a:cxn>
                  <a:cxn ang="0">
                    <a:pos x="544" y="5864"/>
                  </a:cxn>
                  <a:cxn ang="0">
                    <a:pos x="573" y="6005"/>
                  </a:cxn>
                  <a:cxn ang="0">
                    <a:pos x="597" y="6215"/>
                  </a:cxn>
                  <a:cxn ang="0">
                    <a:pos x="604" y="6423"/>
                  </a:cxn>
                  <a:cxn ang="0">
                    <a:pos x="597" y="6766"/>
                  </a:cxn>
                  <a:cxn ang="0">
                    <a:pos x="547" y="7309"/>
                  </a:cxn>
                  <a:cxn ang="0">
                    <a:pos x="490" y="7712"/>
                  </a:cxn>
                  <a:cxn ang="0">
                    <a:pos x="395" y="8246"/>
                  </a:cxn>
                  <a:cxn ang="0">
                    <a:pos x="335" y="8528"/>
                  </a:cxn>
                  <a:cxn ang="0">
                    <a:pos x="302" y="8583"/>
                  </a:cxn>
                  <a:cxn ang="0">
                    <a:pos x="253" y="8623"/>
                  </a:cxn>
                  <a:cxn ang="0">
                    <a:pos x="192" y="8640"/>
                  </a:cxn>
                  <a:cxn ang="0">
                    <a:pos x="144" y="8636"/>
                  </a:cxn>
                  <a:cxn ang="0">
                    <a:pos x="83" y="8610"/>
                  </a:cxn>
                  <a:cxn ang="0">
                    <a:pos x="41" y="8565"/>
                  </a:cxn>
                  <a:cxn ang="0">
                    <a:pos x="17" y="8506"/>
                  </a:cxn>
                  <a:cxn ang="0">
                    <a:pos x="18" y="8441"/>
                  </a:cxn>
                </a:cxnLst>
                <a:rect l="0" t="0" r="r" b="b"/>
                <a:pathLst>
                  <a:path w="606" h="8640">
                    <a:moveTo>
                      <a:pt x="21" y="8432"/>
                    </a:moveTo>
                    <a:lnTo>
                      <a:pt x="21" y="8432"/>
                    </a:lnTo>
                    <a:lnTo>
                      <a:pt x="54" y="8305"/>
                    </a:lnTo>
                    <a:lnTo>
                      <a:pt x="85" y="8177"/>
                    </a:lnTo>
                    <a:lnTo>
                      <a:pt x="114" y="8048"/>
                    </a:lnTo>
                    <a:lnTo>
                      <a:pt x="144" y="7919"/>
                    </a:lnTo>
                    <a:lnTo>
                      <a:pt x="171" y="7789"/>
                    </a:lnTo>
                    <a:lnTo>
                      <a:pt x="198" y="7659"/>
                    </a:lnTo>
                    <a:lnTo>
                      <a:pt x="223" y="7529"/>
                    </a:lnTo>
                    <a:lnTo>
                      <a:pt x="246" y="7399"/>
                    </a:lnTo>
                    <a:lnTo>
                      <a:pt x="246" y="7399"/>
                    </a:lnTo>
                    <a:lnTo>
                      <a:pt x="268" y="7269"/>
                    </a:lnTo>
                    <a:lnTo>
                      <a:pt x="288" y="7139"/>
                    </a:lnTo>
                    <a:lnTo>
                      <a:pt x="306" y="7008"/>
                    </a:lnTo>
                    <a:lnTo>
                      <a:pt x="323" y="6878"/>
                    </a:lnTo>
                    <a:lnTo>
                      <a:pt x="336" y="6747"/>
                    </a:lnTo>
                    <a:lnTo>
                      <a:pt x="347" y="6617"/>
                    </a:lnTo>
                    <a:lnTo>
                      <a:pt x="352" y="6552"/>
                    </a:lnTo>
                    <a:lnTo>
                      <a:pt x="354" y="6487"/>
                    </a:lnTo>
                    <a:lnTo>
                      <a:pt x="357" y="6422"/>
                    </a:lnTo>
                    <a:lnTo>
                      <a:pt x="359" y="6357"/>
                    </a:lnTo>
                    <a:lnTo>
                      <a:pt x="359" y="6357"/>
                    </a:lnTo>
                    <a:lnTo>
                      <a:pt x="359" y="6292"/>
                    </a:lnTo>
                    <a:lnTo>
                      <a:pt x="357" y="6228"/>
                    </a:lnTo>
                    <a:lnTo>
                      <a:pt x="353" y="6165"/>
                    </a:lnTo>
                    <a:lnTo>
                      <a:pt x="349" y="6101"/>
                    </a:lnTo>
                    <a:lnTo>
                      <a:pt x="349" y="6101"/>
                    </a:lnTo>
                    <a:lnTo>
                      <a:pt x="342" y="6039"/>
                    </a:lnTo>
                    <a:lnTo>
                      <a:pt x="333" y="5977"/>
                    </a:lnTo>
                    <a:lnTo>
                      <a:pt x="333" y="5977"/>
                    </a:lnTo>
                    <a:lnTo>
                      <a:pt x="322" y="5917"/>
                    </a:lnTo>
                    <a:lnTo>
                      <a:pt x="315" y="5888"/>
                    </a:lnTo>
                    <a:lnTo>
                      <a:pt x="306" y="5855"/>
                    </a:lnTo>
                    <a:lnTo>
                      <a:pt x="306" y="5855"/>
                    </a:lnTo>
                    <a:lnTo>
                      <a:pt x="291" y="5787"/>
                    </a:lnTo>
                    <a:lnTo>
                      <a:pt x="275" y="5719"/>
                    </a:lnTo>
                    <a:lnTo>
                      <a:pt x="263" y="5653"/>
                    </a:lnTo>
                    <a:lnTo>
                      <a:pt x="250" y="5587"/>
                    </a:lnTo>
                    <a:lnTo>
                      <a:pt x="226" y="5452"/>
                    </a:lnTo>
                    <a:lnTo>
                      <a:pt x="203" y="5320"/>
                    </a:lnTo>
                    <a:lnTo>
                      <a:pt x="203" y="5320"/>
                    </a:lnTo>
                    <a:lnTo>
                      <a:pt x="183" y="5185"/>
                    </a:lnTo>
                    <a:lnTo>
                      <a:pt x="165" y="5053"/>
                    </a:lnTo>
                    <a:lnTo>
                      <a:pt x="147" y="4918"/>
                    </a:lnTo>
                    <a:lnTo>
                      <a:pt x="131" y="4784"/>
                    </a:lnTo>
                    <a:lnTo>
                      <a:pt x="116" y="4651"/>
                    </a:lnTo>
                    <a:lnTo>
                      <a:pt x="100" y="4517"/>
                    </a:lnTo>
                    <a:lnTo>
                      <a:pt x="87" y="4383"/>
                    </a:lnTo>
                    <a:lnTo>
                      <a:pt x="75" y="4250"/>
                    </a:lnTo>
                    <a:lnTo>
                      <a:pt x="75" y="4250"/>
                    </a:lnTo>
                    <a:lnTo>
                      <a:pt x="63" y="4116"/>
                    </a:lnTo>
                    <a:lnTo>
                      <a:pt x="52" y="3982"/>
                    </a:lnTo>
                    <a:lnTo>
                      <a:pt x="42" y="3847"/>
                    </a:lnTo>
                    <a:lnTo>
                      <a:pt x="32" y="3713"/>
                    </a:lnTo>
                    <a:lnTo>
                      <a:pt x="25" y="3579"/>
                    </a:lnTo>
                    <a:lnTo>
                      <a:pt x="18" y="3445"/>
                    </a:lnTo>
                    <a:lnTo>
                      <a:pt x="13" y="3310"/>
                    </a:lnTo>
                    <a:lnTo>
                      <a:pt x="7" y="3176"/>
                    </a:lnTo>
                    <a:lnTo>
                      <a:pt x="7" y="3176"/>
                    </a:lnTo>
                    <a:lnTo>
                      <a:pt x="4" y="3042"/>
                    </a:lnTo>
                    <a:lnTo>
                      <a:pt x="1" y="2906"/>
                    </a:lnTo>
                    <a:lnTo>
                      <a:pt x="0" y="2772"/>
                    </a:lnTo>
                    <a:lnTo>
                      <a:pt x="1" y="2638"/>
                    </a:lnTo>
                    <a:lnTo>
                      <a:pt x="3" y="2504"/>
                    </a:lnTo>
                    <a:lnTo>
                      <a:pt x="7" y="2368"/>
                    </a:lnTo>
                    <a:lnTo>
                      <a:pt x="14" y="2234"/>
                    </a:lnTo>
                    <a:lnTo>
                      <a:pt x="22" y="2100"/>
                    </a:lnTo>
                    <a:lnTo>
                      <a:pt x="22" y="2100"/>
                    </a:lnTo>
                    <a:lnTo>
                      <a:pt x="35" y="1965"/>
                    </a:lnTo>
                    <a:lnTo>
                      <a:pt x="42" y="1898"/>
                    </a:lnTo>
                    <a:lnTo>
                      <a:pt x="51" y="1831"/>
                    </a:lnTo>
                    <a:lnTo>
                      <a:pt x="61" y="1765"/>
                    </a:lnTo>
                    <a:lnTo>
                      <a:pt x="72" y="1697"/>
                    </a:lnTo>
                    <a:lnTo>
                      <a:pt x="85" y="1631"/>
                    </a:lnTo>
                    <a:lnTo>
                      <a:pt x="99" y="1564"/>
                    </a:lnTo>
                    <a:lnTo>
                      <a:pt x="99" y="1564"/>
                    </a:lnTo>
                    <a:lnTo>
                      <a:pt x="116" y="1498"/>
                    </a:lnTo>
                    <a:lnTo>
                      <a:pt x="124" y="1465"/>
                    </a:lnTo>
                    <a:lnTo>
                      <a:pt x="134" y="1433"/>
                    </a:lnTo>
                    <a:lnTo>
                      <a:pt x="134" y="1433"/>
                    </a:lnTo>
                    <a:lnTo>
                      <a:pt x="145" y="1400"/>
                    </a:lnTo>
                    <a:lnTo>
                      <a:pt x="157" y="1369"/>
                    </a:lnTo>
                    <a:lnTo>
                      <a:pt x="179" y="1306"/>
                    </a:lnTo>
                    <a:lnTo>
                      <a:pt x="179" y="1306"/>
                    </a:lnTo>
                    <a:lnTo>
                      <a:pt x="200" y="1243"/>
                    </a:lnTo>
                    <a:lnTo>
                      <a:pt x="220" y="1180"/>
                    </a:lnTo>
                    <a:lnTo>
                      <a:pt x="239" y="1116"/>
                    </a:lnTo>
                    <a:lnTo>
                      <a:pt x="257" y="1051"/>
                    </a:lnTo>
                    <a:lnTo>
                      <a:pt x="257" y="1051"/>
                    </a:lnTo>
                    <a:lnTo>
                      <a:pt x="272" y="986"/>
                    </a:lnTo>
                    <a:lnTo>
                      <a:pt x="287" y="921"/>
                    </a:lnTo>
                    <a:lnTo>
                      <a:pt x="299" y="856"/>
                    </a:lnTo>
                    <a:lnTo>
                      <a:pt x="311" y="791"/>
                    </a:lnTo>
                    <a:lnTo>
                      <a:pt x="321" y="725"/>
                    </a:lnTo>
                    <a:lnTo>
                      <a:pt x="328" y="658"/>
                    </a:lnTo>
                    <a:lnTo>
                      <a:pt x="333" y="592"/>
                    </a:lnTo>
                    <a:lnTo>
                      <a:pt x="336" y="526"/>
                    </a:lnTo>
                    <a:lnTo>
                      <a:pt x="336" y="526"/>
                    </a:lnTo>
                    <a:lnTo>
                      <a:pt x="337" y="459"/>
                    </a:lnTo>
                    <a:lnTo>
                      <a:pt x="336" y="393"/>
                    </a:lnTo>
                    <a:lnTo>
                      <a:pt x="332" y="326"/>
                    </a:lnTo>
                    <a:lnTo>
                      <a:pt x="326" y="260"/>
                    </a:lnTo>
                    <a:lnTo>
                      <a:pt x="326" y="260"/>
                    </a:lnTo>
                    <a:lnTo>
                      <a:pt x="316" y="194"/>
                    </a:lnTo>
                    <a:lnTo>
                      <a:pt x="311" y="161"/>
                    </a:lnTo>
                    <a:lnTo>
                      <a:pt x="305" y="127"/>
                    </a:lnTo>
                    <a:lnTo>
                      <a:pt x="296" y="95"/>
                    </a:lnTo>
                    <a:lnTo>
                      <a:pt x="288" y="64"/>
                    </a:lnTo>
                    <a:lnTo>
                      <a:pt x="278" y="31"/>
                    </a:lnTo>
                    <a:lnTo>
                      <a:pt x="267" y="0"/>
                    </a:lnTo>
                    <a:lnTo>
                      <a:pt x="267" y="0"/>
                    </a:lnTo>
                    <a:lnTo>
                      <a:pt x="280" y="31"/>
                    </a:lnTo>
                    <a:lnTo>
                      <a:pt x="291" y="62"/>
                    </a:lnTo>
                    <a:lnTo>
                      <a:pt x="301" y="95"/>
                    </a:lnTo>
                    <a:lnTo>
                      <a:pt x="309" y="127"/>
                    </a:lnTo>
                    <a:lnTo>
                      <a:pt x="318" y="160"/>
                    </a:lnTo>
                    <a:lnTo>
                      <a:pt x="325" y="192"/>
                    </a:lnTo>
                    <a:lnTo>
                      <a:pt x="336" y="259"/>
                    </a:lnTo>
                    <a:lnTo>
                      <a:pt x="336" y="259"/>
                    </a:lnTo>
                    <a:lnTo>
                      <a:pt x="345" y="325"/>
                    </a:lnTo>
                    <a:lnTo>
                      <a:pt x="352" y="391"/>
                    </a:lnTo>
                    <a:lnTo>
                      <a:pt x="356" y="459"/>
                    </a:lnTo>
                    <a:lnTo>
                      <a:pt x="357" y="526"/>
                    </a:lnTo>
                    <a:lnTo>
                      <a:pt x="357" y="526"/>
                    </a:lnTo>
                    <a:lnTo>
                      <a:pt x="356" y="593"/>
                    </a:lnTo>
                    <a:lnTo>
                      <a:pt x="353" y="661"/>
                    </a:lnTo>
                    <a:lnTo>
                      <a:pt x="347" y="728"/>
                    </a:lnTo>
                    <a:lnTo>
                      <a:pt x="340" y="795"/>
                    </a:lnTo>
                    <a:lnTo>
                      <a:pt x="332" y="862"/>
                    </a:lnTo>
                    <a:lnTo>
                      <a:pt x="322" y="928"/>
                    </a:lnTo>
                    <a:lnTo>
                      <a:pt x="311" y="995"/>
                    </a:lnTo>
                    <a:lnTo>
                      <a:pt x="296" y="1061"/>
                    </a:lnTo>
                    <a:lnTo>
                      <a:pt x="296" y="1061"/>
                    </a:lnTo>
                    <a:lnTo>
                      <a:pt x="281" y="1126"/>
                    </a:lnTo>
                    <a:lnTo>
                      <a:pt x="265" y="1193"/>
                    </a:lnTo>
                    <a:lnTo>
                      <a:pt x="247" y="1257"/>
                    </a:lnTo>
                    <a:lnTo>
                      <a:pt x="227" y="1322"/>
                    </a:lnTo>
                    <a:lnTo>
                      <a:pt x="227" y="1322"/>
                    </a:lnTo>
                    <a:lnTo>
                      <a:pt x="207" y="1386"/>
                    </a:lnTo>
                    <a:lnTo>
                      <a:pt x="198" y="1417"/>
                    </a:lnTo>
                    <a:lnTo>
                      <a:pt x="188" y="1448"/>
                    </a:lnTo>
                    <a:lnTo>
                      <a:pt x="188" y="1448"/>
                    </a:lnTo>
                    <a:lnTo>
                      <a:pt x="172" y="1513"/>
                    </a:lnTo>
                    <a:lnTo>
                      <a:pt x="158" y="1577"/>
                    </a:lnTo>
                    <a:lnTo>
                      <a:pt x="158" y="1577"/>
                    </a:lnTo>
                    <a:lnTo>
                      <a:pt x="147" y="1642"/>
                    </a:lnTo>
                    <a:lnTo>
                      <a:pt x="137" y="1708"/>
                    </a:lnTo>
                    <a:lnTo>
                      <a:pt x="130" y="1773"/>
                    </a:lnTo>
                    <a:lnTo>
                      <a:pt x="123" y="1840"/>
                    </a:lnTo>
                    <a:lnTo>
                      <a:pt x="116" y="1906"/>
                    </a:lnTo>
                    <a:lnTo>
                      <a:pt x="111" y="1971"/>
                    </a:lnTo>
                    <a:lnTo>
                      <a:pt x="104" y="2104"/>
                    </a:lnTo>
                    <a:lnTo>
                      <a:pt x="104" y="2104"/>
                    </a:lnTo>
                    <a:lnTo>
                      <a:pt x="102" y="2238"/>
                    </a:lnTo>
                    <a:lnTo>
                      <a:pt x="100" y="2371"/>
                    </a:lnTo>
                    <a:lnTo>
                      <a:pt x="100" y="2504"/>
                    </a:lnTo>
                    <a:lnTo>
                      <a:pt x="103" y="2637"/>
                    </a:lnTo>
                    <a:lnTo>
                      <a:pt x="107" y="2771"/>
                    </a:lnTo>
                    <a:lnTo>
                      <a:pt x="114" y="2904"/>
                    </a:lnTo>
                    <a:lnTo>
                      <a:pt x="121" y="3036"/>
                    </a:lnTo>
                    <a:lnTo>
                      <a:pt x="130" y="3169"/>
                    </a:lnTo>
                    <a:lnTo>
                      <a:pt x="130" y="3169"/>
                    </a:lnTo>
                    <a:lnTo>
                      <a:pt x="140" y="3303"/>
                    </a:lnTo>
                    <a:lnTo>
                      <a:pt x="151" y="3436"/>
                    </a:lnTo>
                    <a:lnTo>
                      <a:pt x="162" y="3569"/>
                    </a:lnTo>
                    <a:lnTo>
                      <a:pt x="176" y="3702"/>
                    </a:lnTo>
                    <a:lnTo>
                      <a:pt x="191" y="3835"/>
                    </a:lnTo>
                    <a:lnTo>
                      <a:pt x="205" y="3966"/>
                    </a:lnTo>
                    <a:lnTo>
                      <a:pt x="220" y="4099"/>
                    </a:lnTo>
                    <a:lnTo>
                      <a:pt x="237" y="4232"/>
                    </a:lnTo>
                    <a:lnTo>
                      <a:pt x="237" y="4232"/>
                    </a:lnTo>
                    <a:lnTo>
                      <a:pt x="256" y="4363"/>
                    </a:lnTo>
                    <a:lnTo>
                      <a:pt x="274" y="4496"/>
                    </a:lnTo>
                    <a:lnTo>
                      <a:pt x="292" y="4627"/>
                    </a:lnTo>
                    <a:lnTo>
                      <a:pt x="313" y="4760"/>
                    </a:lnTo>
                    <a:lnTo>
                      <a:pt x="335" y="4892"/>
                    </a:lnTo>
                    <a:lnTo>
                      <a:pt x="357" y="5022"/>
                    </a:lnTo>
                    <a:lnTo>
                      <a:pt x="381" y="5153"/>
                    </a:lnTo>
                    <a:lnTo>
                      <a:pt x="405" y="5284"/>
                    </a:lnTo>
                    <a:lnTo>
                      <a:pt x="405" y="5284"/>
                    </a:lnTo>
                    <a:lnTo>
                      <a:pt x="432" y="5413"/>
                    </a:lnTo>
                    <a:lnTo>
                      <a:pt x="460" y="5543"/>
                    </a:lnTo>
                    <a:lnTo>
                      <a:pt x="490" y="5670"/>
                    </a:lnTo>
                    <a:lnTo>
                      <a:pt x="507" y="5734"/>
                    </a:lnTo>
                    <a:lnTo>
                      <a:pt x="524" y="5796"/>
                    </a:lnTo>
                    <a:lnTo>
                      <a:pt x="534" y="5828"/>
                    </a:lnTo>
                    <a:lnTo>
                      <a:pt x="544" y="5864"/>
                    </a:lnTo>
                    <a:lnTo>
                      <a:pt x="544" y="5864"/>
                    </a:lnTo>
                    <a:lnTo>
                      <a:pt x="552" y="5899"/>
                    </a:lnTo>
                    <a:lnTo>
                      <a:pt x="559" y="5934"/>
                    </a:lnTo>
                    <a:lnTo>
                      <a:pt x="559" y="5934"/>
                    </a:lnTo>
                    <a:lnTo>
                      <a:pt x="573" y="6005"/>
                    </a:lnTo>
                    <a:lnTo>
                      <a:pt x="583" y="6076"/>
                    </a:lnTo>
                    <a:lnTo>
                      <a:pt x="583" y="6076"/>
                    </a:lnTo>
                    <a:lnTo>
                      <a:pt x="590" y="6145"/>
                    </a:lnTo>
                    <a:lnTo>
                      <a:pt x="597" y="6215"/>
                    </a:lnTo>
                    <a:lnTo>
                      <a:pt x="602" y="6285"/>
                    </a:lnTo>
                    <a:lnTo>
                      <a:pt x="604" y="6354"/>
                    </a:lnTo>
                    <a:lnTo>
                      <a:pt x="604" y="6354"/>
                    </a:lnTo>
                    <a:lnTo>
                      <a:pt x="604" y="6423"/>
                    </a:lnTo>
                    <a:lnTo>
                      <a:pt x="606" y="6492"/>
                    </a:lnTo>
                    <a:lnTo>
                      <a:pt x="604" y="6562"/>
                    </a:lnTo>
                    <a:lnTo>
                      <a:pt x="603" y="6629"/>
                    </a:lnTo>
                    <a:lnTo>
                      <a:pt x="597" y="6766"/>
                    </a:lnTo>
                    <a:lnTo>
                      <a:pt x="588" y="6902"/>
                    </a:lnTo>
                    <a:lnTo>
                      <a:pt x="576" y="7039"/>
                    </a:lnTo>
                    <a:lnTo>
                      <a:pt x="562" y="7173"/>
                    </a:lnTo>
                    <a:lnTo>
                      <a:pt x="547" y="7309"/>
                    </a:lnTo>
                    <a:lnTo>
                      <a:pt x="530" y="7443"/>
                    </a:lnTo>
                    <a:lnTo>
                      <a:pt x="530" y="7443"/>
                    </a:lnTo>
                    <a:lnTo>
                      <a:pt x="511" y="7577"/>
                    </a:lnTo>
                    <a:lnTo>
                      <a:pt x="490" y="7712"/>
                    </a:lnTo>
                    <a:lnTo>
                      <a:pt x="469" y="7846"/>
                    </a:lnTo>
                    <a:lnTo>
                      <a:pt x="445" y="7979"/>
                    </a:lnTo>
                    <a:lnTo>
                      <a:pt x="421" y="8112"/>
                    </a:lnTo>
                    <a:lnTo>
                      <a:pt x="395" y="8246"/>
                    </a:lnTo>
                    <a:lnTo>
                      <a:pt x="367" y="8379"/>
                    </a:lnTo>
                    <a:lnTo>
                      <a:pt x="339" y="8511"/>
                    </a:lnTo>
                    <a:lnTo>
                      <a:pt x="339" y="8511"/>
                    </a:lnTo>
                    <a:lnTo>
                      <a:pt x="335" y="8528"/>
                    </a:lnTo>
                    <a:lnTo>
                      <a:pt x="329" y="8544"/>
                    </a:lnTo>
                    <a:lnTo>
                      <a:pt x="321" y="8558"/>
                    </a:lnTo>
                    <a:lnTo>
                      <a:pt x="312" y="8571"/>
                    </a:lnTo>
                    <a:lnTo>
                      <a:pt x="302" y="8583"/>
                    </a:lnTo>
                    <a:lnTo>
                      <a:pt x="292" y="8595"/>
                    </a:lnTo>
                    <a:lnTo>
                      <a:pt x="280" y="8606"/>
                    </a:lnTo>
                    <a:lnTo>
                      <a:pt x="267" y="8615"/>
                    </a:lnTo>
                    <a:lnTo>
                      <a:pt x="253" y="8623"/>
                    </a:lnTo>
                    <a:lnTo>
                      <a:pt x="239" y="8629"/>
                    </a:lnTo>
                    <a:lnTo>
                      <a:pt x="224" y="8634"/>
                    </a:lnTo>
                    <a:lnTo>
                      <a:pt x="209" y="8637"/>
                    </a:lnTo>
                    <a:lnTo>
                      <a:pt x="192" y="8640"/>
                    </a:lnTo>
                    <a:lnTo>
                      <a:pt x="176" y="8640"/>
                    </a:lnTo>
                    <a:lnTo>
                      <a:pt x="159" y="8639"/>
                    </a:lnTo>
                    <a:lnTo>
                      <a:pt x="144" y="8636"/>
                    </a:lnTo>
                    <a:lnTo>
                      <a:pt x="144" y="8636"/>
                    </a:lnTo>
                    <a:lnTo>
                      <a:pt x="127" y="8632"/>
                    </a:lnTo>
                    <a:lnTo>
                      <a:pt x="111" y="8626"/>
                    </a:lnTo>
                    <a:lnTo>
                      <a:pt x="97" y="8619"/>
                    </a:lnTo>
                    <a:lnTo>
                      <a:pt x="83" y="8610"/>
                    </a:lnTo>
                    <a:lnTo>
                      <a:pt x="72" y="8600"/>
                    </a:lnTo>
                    <a:lnTo>
                      <a:pt x="59" y="8589"/>
                    </a:lnTo>
                    <a:lnTo>
                      <a:pt x="49" y="8578"/>
                    </a:lnTo>
                    <a:lnTo>
                      <a:pt x="41" y="8565"/>
                    </a:lnTo>
                    <a:lnTo>
                      <a:pt x="32" y="8551"/>
                    </a:lnTo>
                    <a:lnTo>
                      <a:pt x="27" y="8537"/>
                    </a:lnTo>
                    <a:lnTo>
                      <a:pt x="21" y="8521"/>
                    </a:lnTo>
                    <a:lnTo>
                      <a:pt x="17" y="8506"/>
                    </a:lnTo>
                    <a:lnTo>
                      <a:pt x="15" y="8490"/>
                    </a:lnTo>
                    <a:lnTo>
                      <a:pt x="15" y="8473"/>
                    </a:lnTo>
                    <a:lnTo>
                      <a:pt x="15" y="8458"/>
                    </a:lnTo>
                    <a:lnTo>
                      <a:pt x="18" y="8441"/>
                    </a:lnTo>
                    <a:lnTo>
                      <a:pt x="18" y="8441"/>
                    </a:lnTo>
                    <a:lnTo>
                      <a:pt x="20" y="8435"/>
                    </a:lnTo>
                    <a:lnTo>
                      <a:pt x="21" y="843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5EBD63"/>
                  </a:gs>
                  <a:gs pos="65000">
                    <a:srgbClr val="447F31"/>
                  </a:gs>
                  <a:gs pos="100000">
                    <a:srgbClr val="23501F"/>
                  </a:gs>
                </a:gsLst>
                <a:lin ang="6240000" scaled="0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63500" dist="50800" dir="60000">
                  <a:srgbClr val="000000">
                    <a:alpha val="38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4" name="Group 165">
                <a:extLst>
                  <a:ext uri="{FF2B5EF4-FFF2-40B4-BE49-F238E27FC236}">
                    <a16:creationId xmlns:a16="http://schemas.microsoft.com/office/drawing/2014/main" id="{6172861C-7CEA-2683-7FDC-A3D40104D7A5}"/>
                  </a:ext>
                </a:extLst>
              </p:cNvPr>
              <p:cNvGrpSpPr/>
              <p:nvPr/>
            </p:nvGrpSpPr>
            <p:grpSpPr>
              <a:xfrm rot="287009">
                <a:off x="5976808" y="4153555"/>
                <a:ext cx="864455" cy="818525"/>
                <a:chOff x="707853" y="22066"/>
                <a:chExt cx="7200902" cy="6818311"/>
              </a:xfrm>
            </p:grpSpPr>
            <p:sp>
              <p:nvSpPr>
                <p:cNvPr id="76" name="Freeform 5">
                  <a:extLst>
                    <a:ext uri="{FF2B5EF4-FFF2-40B4-BE49-F238E27FC236}">
                      <a16:creationId xmlns:a16="http://schemas.microsoft.com/office/drawing/2014/main" id="{C405E12C-6237-DB25-4B83-67C7FFEB64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2890" y="118645"/>
                  <a:ext cx="6586538" cy="6713537"/>
                </a:xfrm>
                <a:custGeom>
                  <a:avLst/>
                  <a:gdLst/>
                  <a:ahLst/>
                  <a:cxnLst>
                    <a:cxn ang="0">
                      <a:pos x="4149" y="0"/>
                    </a:cxn>
                    <a:cxn ang="0">
                      <a:pos x="3889" y="307"/>
                    </a:cxn>
                    <a:cxn ang="0">
                      <a:pos x="3618" y="619"/>
                    </a:cxn>
                    <a:cxn ang="0">
                      <a:pos x="3336" y="934"/>
                    </a:cxn>
                    <a:cxn ang="0">
                      <a:pos x="3042" y="1252"/>
                    </a:cxn>
                    <a:cxn ang="0">
                      <a:pos x="2738" y="1571"/>
                    </a:cxn>
                    <a:cxn ang="0">
                      <a:pos x="2423" y="1891"/>
                    </a:cxn>
                    <a:cxn ang="0">
                      <a:pos x="2099" y="2212"/>
                    </a:cxn>
                    <a:cxn ang="0">
                      <a:pos x="1765" y="2534"/>
                    </a:cxn>
                    <a:cxn ang="0">
                      <a:pos x="858" y="3396"/>
                    </a:cxn>
                    <a:cxn ang="0">
                      <a:pos x="0" y="4204"/>
                    </a:cxn>
                    <a:cxn ang="0">
                      <a:pos x="2" y="4205"/>
                    </a:cxn>
                    <a:cxn ang="0">
                      <a:pos x="101" y="4213"/>
                    </a:cxn>
                    <a:cxn ang="0">
                      <a:pos x="292" y="4224"/>
                    </a:cxn>
                    <a:cxn ang="0">
                      <a:pos x="465" y="4229"/>
                    </a:cxn>
                    <a:cxn ang="0">
                      <a:pos x="669" y="4229"/>
                    </a:cxn>
                    <a:cxn ang="0">
                      <a:pos x="898" y="4221"/>
                    </a:cxn>
                    <a:cxn ang="0">
                      <a:pos x="1149" y="4205"/>
                    </a:cxn>
                    <a:cxn ang="0">
                      <a:pos x="1413" y="4177"/>
                    </a:cxn>
                    <a:cxn ang="0">
                      <a:pos x="1549" y="4158"/>
                    </a:cxn>
                    <a:cxn ang="0">
                      <a:pos x="1689" y="4135"/>
                    </a:cxn>
                    <a:cxn ang="0">
                      <a:pos x="1828" y="4108"/>
                    </a:cxn>
                    <a:cxn ang="0">
                      <a:pos x="1969" y="4078"/>
                    </a:cxn>
                    <a:cxn ang="0">
                      <a:pos x="2109" y="4041"/>
                    </a:cxn>
                    <a:cxn ang="0">
                      <a:pos x="2249" y="4000"/>
                    </a:cxn>
                    <a:cxn ang="0">
                      <a:pos x="2388" y="3954"/>
                    </a:cxn>
                    <a:cxn ang="0">
                      <a:pos x="2525" y="3902"/>
                    </a:cxn>
                    <a:cxn ang="0">
                      <a:pos x="2659" y="3844"/>
                    </a:cxn>
                    <a:cxn ang="0">
                      <a:pos x="2790" y="3781"/>
                    </a:cxn>
                    <a:cxn ang="0">
                      <a:pos x="2917" y="3710"/>
                    </a:cxn>
                    <a:cxn ang="0">
                      <a:pos x="3041" y="3634"/>
                    </a:cxn>
                    <a:cxn ang="0">
                      <a:pos x="3159" y="3551"/>
                    </a:cxn>
                    <a:cxn ang="0">
                      <a:pos x="3271" y="3460"/>
                    </a:cxn>
                    <a:cxn ang="0">
                      <a:pos x="3377" y="3361"/>
                    </a:cxn>
                    <a:cxn ang="0">
                      <a:pos x="3424" y="3312"/>
                    </a:cxn>
                    <a:cxn ang="0">
                      <a:pos x="3511" y="3211"/>
                    </a:cxn>
                    <a:cxn ang="0">
                      <a:pos x="3590" y="3106"/>
                    </a:cxn>
                    <a:cxn ang="0">
                      <a:pos x="3660" y="2999"/>
                    </a:cxn>
                    <a:cxn ang="0">
                      <a:pos x="3722" y="2888"/>
                    </a:cxn>
                    <a:cxn ang="0">
                      <a:pos x="3776" y="2775"/>
                    </a:cxn>
                    <a:cxn ang="0">
                      <a:pos x="3825" y="2659"/>
                    </a:cxn>
                    <a:cxn ang="0">
                      <a:pos x="3866" y="2541"/>
                    </a:cxn>
                    <a:cxn ang="0">
                      <a:pos x="3901" y="2421"/>
                    </a:cxn>
                    <a:cxn ang="0">
                      <a:pos x="3931" y="2301"/>
                    </a:cxn>
                    <a:cxn ang="0">
                      <a:pos x="3955" y="2180"/>
                    </a:cxn>
                    <a:cxn ang="0">
                      <a:pos x="3975" y="2057"/>
                    </a:cxn>
                    <a:cxn ang="0">
                      <a:pos x="3990" y="1935"/>
                    </a:cxn>
                    <a:cxn ang="0">
                      <a:pos x="4002" y="1813"/>
                    </a:cxn>
                    <a:cxn ang="0">
                      <a:pos x="4014" y="1631"/>
                    </a:cxn>
                    <a:cxn ang="0">
                      <a:pos x="4022" y="1391"/>
                    </a:cxn>
                    <a:cxn ang="0">
                      <a:pos x="4023" y="1045"/>
                    </a:cxn>
                    <a:cxn ang="0">
                      <a:pos x="4024" y="724"/>
                    </a:cxn>
                    <a:cxn ang="0">
                      <a:pos x="4030" y="528"/>
                    </a:cxn>
                    <a:cxn ang="0">
                      <a:pos x="4040" y="393"/>
                    </a:cxn>
                    <a:cxn ang="0">
                      <a:pos x="4051" y="308"/>
                    </a:cxn>
                    <a:cxn ang="0">
                      <a:pos x="4066" y="229"/>
                    </a:cxn>
                    <a:cxn ang="0">
                      <a:pos x="4083" y="156"/>
                    </a:cxn>
                    <a:cxn ang="0">
                      <a:pos x="4106" y="89"/>
                    </a:cxn>
                    <a:cxn ang="0">
                      <a:pos x="4133" y="27"/>
                    </a:cxn>
                    <a:cxn ang="0">
                      <a:pos x="4149" y="0"/>
                    </a:cxn>
                  </a:cxnLst>
                  <a:rect l="0" t="0" r="r" b="b"/>
                  <a:pathLst>
                    <a:path w="4149" h="4229">
                      <a:moveTo>
                        <a:pt x="4149" y="0"/>
                      </a:moveTo>
                      <a:lnTo>
                        <a:pt x="4149" y="0"/>
                      </a:lnTo>
                      <a:lnTo>
                        <a:pt x="4020" y="153"/>
                      </a:lnTo>
                      <a:lnTo>
                        <a:pt x="3889" y="307"/>
                      </a:lnTo>
                      <a:lnTo>
                        <a:pt x="3755" y="462"/>
                      </a:lnTo>
                      <a:lnTo>
                        <a:pt x="3618" y="619"/>
                      </a:lnTo>
                      <a:lnTo>
                        <a:pt x="3478" y="776"/>
                      </a:lnTo>
                      <a:lnTo>
                        <a:pt x="3336" y="934"/>
                      </a:lnTo>
                      <a:lnTo>
                        <a:pt x="3190" y="1092"/>
                      </a:lnTo>
                      <a:lnTo>
                        <a:pt x="3042" y="1252"/>
                      </a:lnTo>
                      <a:lnTo>
                        <a:pt x="2891" y="1411"/>
                      </a:lnTo>
                      <a:lnTo>
                        <a:pt x="2738" y="1571"/>
                      </a:lnTo>
                      <a:lnTo>
                        <a:pt x="2581" y="1731"/>
                      </a:lnTo>
                      <a:lnTo>
                        <a:pt x="2423" y="1891"/>
                      </a:lnTo>
                      <a:lnTo>
                        <a:pt x="2262" y="2052"/>
                      </a:lnTo>
                      <a:lnTo>
                        <a:pt x="2099" y="2212"/>
                      </a:lnTo>
                      <a:lnTo>
                        <a:pt x="1934" y="2373"/>
                      </a:lnTo>
                      <a:lnTo>
                        <a:pt x="1765" y="2534"/>
                      </a:lnTo>
                      <a:lnTo>
                        <a:pt x="1765" y="2534"/>
                      </a:lnTo>
                      <a:lnTo>
                        <a:pt x="858" y="3396"/>
                      </a:lnTo>
                      <a:lnTo>
                        <a:pt x="422" y="3808"/>
                      </a:lnTo>
                      <a:lnTo>
                        <a:pt x="0" y="4204"/>
                      </a:lnTo>
                      <a:lnTo>
                        <a:pt x="2" y="4205"/>
                      </a:lnTo>
                      <a:lnTo>
                        <a:pt x="2" y="4205"/>
                      </a:lnTo>
                      <a:lnTo>
                        <a:pt x="27" y="4208"/>
                      </a:lnTo>
                      <a:lnTo>
                        <a:pt x="101" y="4213"/>
                      </a:lnTo>
                      <a:lnTo>
                        <a:pt x="219" y="4221"/>
                      </a:lnTo>
                      <a:lnTo>
                        <a:pt x="292" y="4224"/>
                      </a:lnTo>
                      <a:lnTo>
                        <a:pt x="375" y="4226"/>
                      </a:lnTo>
                      <a:lnTo>
                        <a:pt x="465" y="4229"/>
                      </a:lnTo>
                      <a:lnTo>
                        <a:pt x="564" y="4229"/>
                      </a:lnTo>
                      <a:lnTo>
                        <a:pt x="669" y="4229"/>
                      </a:lnTo>
                      <a:lnTo>
                        <a:pt x="781" y="4226"/>
                      </a:lnTo>
                      <a:lnTo>
                        <a:pt x="898" y="4221"/>
                      </a:lnTo>
                      <a:lnTo>
                        <a:pt x="1021" y="4214"/>
                      </a:lnTo>
                      <a:lnTo>
                        <a:pt x="1149" y="4205"/>
                      </a:lnTo>
                      <a:lnTo>
                        <a:pt x="1279" y="4193"/>
                      </a:lnTo>
                      <a:lnTo>
                        <a:pt x="1413" y="4177"/>
                      </a:lnTo>
                      <a:lnTo>
                        <a:pt x="1481" y="4169"/>
                      </a:lnTo>
                      <a:lnTo>
                        <a:pt x="1549" y="4158"/>
                      </a:lnTo>
                      <a:lnTo>
                        <a:pt x="1619" y="4147"/>
                      </a:lnTo>
                      <a:lnTo>
                        <a:pt x="1689" y="4135"/>
                      </a:lnTo>
                      <a:lnTo>
                        <a:pt x="1758" y="4122"/>
                      </a:lnTo>
                      <a:lnTo>
                        <a:pt x="1828" y="4108"/>
                      </a:lnTo>
                      <a:lnTo>
                        <a:pt x="1899" y="4094"/>
                      </a:lnTo>
                      <a:lnTo>
                        <a:pt x="1969" y="4078"/>
                      </a:lnTo>
                      <a:lnTo>
                        <a:pt x="2040" y="4060"/>
                      </a:lnTo>
                      <a:lnTo>
                        <a:pt x="2109" y="4041"/>
                      </a:lnTo>
                      <a:lnTo>
                        <a:pt x="2179" y="4021"/>
                      </a:lnTo>
                      <a:lnTo>
                        <a:pt x="2249" y="4000"/>
                      </a:lnTo>
                      <a:lnTo>
                        <a:pt x="2318" y="3977"/>
                      </a:lnTo>
                      <a:lnTo>
                        <a:pt x="2388" y="3954"/>
                      </a:lnTo>
                      <a:lnTo>
                        <a:pt x="2457" y="3929"/>
                      </a:lnTo>
                      <a:lnTo>
                        <a:pt x="2525" y="3902"/>
                      </a:lnTo>
                      <a:lnTo>
                        <a:pt x="2592" y="3874"/>
                      </a:lnTo>
                      <a:lnTo>
                        <a:pt x="2659" y="3844"/>
                      </a:lnTo>
                      <a:lnTo>
                        <a:pt x="2726" y="3814"/>
                      </a:lnTo>
                      <a:lnTo>
                        <a:pt x="2790" y="3781"/>
                      </a:lnTo>
                      <a:lnTo>
                        <a:pt x="2855" y="3747"/>
                      </a:lnTo>
                      <a:lnTo>
                        <a:pt x="2917" y="3710"/>
                      </a:lnTo>
                      <a:lnTo>
                        <a:pt x="2980" y="3673"/>
                      </a:lnTo>
                      <a:lnTo>
                        <a:pt x="3041" y="3634"/>
                      </a:lnTo>
                      <a:lnTo>
                        <a:pt x="3100" y="3594"/>
                      </a:lnTo>
                      <a:lnTo>
                        <a:pt x="3159" y="3551"/>
                      </a:lnTo>
                      <a:lnTo>
                        <a:pt x="3215" y="3505"/>
                      </a:lnTo>
                      <a:lnTo>
                        <a:pt x="3271" y="3460"/>
                      </a:lnTo>
                      <a:lnTo>
                        <a:pt x="3325" y="3412"/>
                      </a:lnTo>
                      <a:lnTo>
                        <a:pt x="3377" y="3361"/>
                      </a:lnTo>
                      <a:lnTo>
                        <a:pt x="3377" y="3361"/>
                      </a:lnTo>
                      <a:lnTo>
                        <a:pt x="3424" y="3312"/>
                      </a:lnTo>
                      <a:lnTo>
                        <a:pt x="3468" y="3262"/>
                      </a:lnTo>
                      <a:lnTo>
                        <a:pt x="3511" y="3211"/>
                      </a:lnTo>
                      <a:lnTo>
                        <a:pt x="3551" y="3160"/>
                      </a:lnTo>
                      <a:lnTo>
                        <a:pt x="3590" y="3106"/>
                      </a:lnTo>
                      <a:lnTo>
                        <a:pt x="3626" y="3053"/>
                      </a:lnTo>
                      <a:lnTo>
                        <a:pt x="3660" y="2999"/>
                      </a:lnTo>
                      <a:lnTo>
                        <a:pt x="3692" y="2944"/>
                      </a:lnTo>
                      <a:lnTo>
                        <a:pt x="3722" y="2888"/>
                      </a:lnTo>
                      <a:lnTo>
                        <a:pt x="3751" y="2831"/>
                      </a:lnTo>
                      <a:lnTo>
                        <a:pt x="3776" y="2775"/>
                      </a:lnTo>
                      <a:lnTo>
                        <a:pt x="3802" y="2718"/>
                      </a:lnTo>
                      <a:lnTo>
                        <a:pt x="3825" y="2659"/>
                      </a:lnTo>
                      <a:lnTo>
                        <a:pt x="3846" y="2600"/>
                      </a:lnTo>
                      <a:lnTo>
                        <a:pt x="3866" y="2541"/>
                      </a:lnTo>
                      <a:lnTo>
                        <a:pt x="3884" y="2482"/>
                      </a:lnTo>
                      <a:lnTo>
                        <a:pt x="3901" y="2421"/>
                      </a:lnTo>
                      <a:lnTo>
                        <a:pt x="3916" y="2361"/>
                      </a:lnTo>
                      <a:lnTo>
                        <a:pt x="3931" y="2301"/>
                      </a:lnTo>
                      <a:lnTo>
                        <a:pt x="3943" y="2241"/>
                      </a:lnTo>
                      <a:lnTo>
                        <a:pt x="3955" y="2180"/>
                      </a:lnTo>
                      <a:lnTo>
                        <a:pt x="3965" y="2119"/>
                      </a:lnTo>
                      <a:lnTo>
                        <a:pt x="3975" y="2057"/>
                      </a:lnTo>
                      <a:lnTo>
                        <a:pt x="3983" y="1997"/>
                      </a:lnTo>
                      <a:lnTo>
                        <a:pt x="3990" y="1935"/>
                      </a:lnTo>
                      <a:lnTo>
                        <a:pt x="3996" y="1875"/>
                      </a:lnTo>
                      <a:lnTo>
                        <a:pt x="4002" y="1813"/>
                      </a:lnTo>
                      <a:lnTo>
                        <a:pt x="4007" y="1751"/>
                      </a:lnTo>
                      <a:lnTo>
                        <a:pt x="4014" y="1631"/>
                      </a:lnTo>
                      <a:lnTo>
                        <a:pt x="4019" y="1510"/>
                      </a:lnTo>
                      <a:lnTo>
                        <a:pt x="4022" y="1391"/>
                      </a:lnTo>
                      <a:lnTo>
                        <a:pt x="4023" y="1274"/>
                      </a:lnTo>
                      <a:lnTo>
                        <a:pt x="4023" y="1045"/>
                      </a:lnTo>
                      <a:lnTo>
                        <a:pt x="4023" y="828"/>
                      </a:lnTo>
                      <a:lnTo>
                        <a:pt x="4024" y="724"/>
                      </a:lnTo>
                      <a:lnTo>
                        <a:pt x="4026" y="625"/>
                      </a:lnTo>
                      <a:lnTo>
                        <a:pt x="4030" y="528"/>
                      </a:lnTo>
                      <a:lnTo>
                        <a:pt x="4036" y="437"/>
                      </a:lnTo>
                      <a:lnTo>
                        <a:pt x="4040" y="393"/>
                      </a:lnTo>
                      <a:lnTo>
                        <a:pt x="4046" y="350"/>
                      </a:lnTo>
                      <a:lnTo>
                        <a:pt x="4051" y="308"/>
                      </a:lnTo>
                      <a:lnTo>
                        <a:pt x="4058" y="268"/>
                      </a:lnTo>
                      <a:lnTo>
                        <a:pt x="4066" y="229"/>
                      </a:lnTo>
                      <a:lnTo>
                        <a:pt x="4074" y="192"/>
                      </a:lnTo>
                      <a:lnTo>
                        <a:pt x="4083" y="156"/>
                      </a:lnTo>
                      <a:lnTo>
                        <a:pt x="4094" y="121"/>
                      </a:lnTo>
                      <a:lnTo>
                        <a:pt x="4106" y="89"/>
                      </a:lnTo>
                      <a:lnTo>
                        <a:pt x="4119" y="58"/>
                      </a:lnTo>
                      <a:lnTo>
                        <a:pt x="4133" y="27"/>
                      </a:lnTo>
                      <a:lnTo>
                        <a:pt x="4149" y="0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6">
                  <a:extLst>
                    <a:ext uri="{FF2B5EF4-FFF2-40B4-BE49-F238E27FC236}">
                      <a16:creationId xmlns:a16="http://schemas.microsoft.com/office/drawing/2014/main" id="{6F8ED388-E27F-1F0C-F9F8-A2AE84AC1F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853" y="22066"/>
                  <a:ext cx="7200902" cy="6818311"/>
                </a:xfrm>
                <a:custGeom>
                  <a:avLst/>
                  <a:gdLst/>
                  <a:ahLst/>
                  <a:cxnLst>
                    <a:cxn ang="0">
                      <a:pos x="4481" y="66"/>
                    </a:cxn>
                    <a:cxn ang="0">
                      <a:pos x="4536" y="0"/>
                    </a:cxn>
                    <a:cxn ang="0">
                      <a:pos x="4482" y="36"/>
                    </a:cxn>
                    <a:cxn ang="0">
                      <a:pos x="4389" y="82"/>
                    </a:cxn>
                    <a:cxn ang="0">
                      <a:pos x="4279" y="115"/>
                    </a:cxn>
                    <a:cxn ang="0">
                      <a:pos x="4155" y="141"/>
                    </a:cxn>
                    <a:cxn ang="0">
                      <a:pos x="4020" y="159"/>
                    </a:cxn>
                    <a:cxn ang="0">
                      <a:pos x="3713" y="185"/>
                    </a:cxn>
                    <a:cxn ang="0">
                      <a:pos x="3243" y="213"/>
                    </a:cxn>
                    <a:cxn ang="0">
                      <a:pos x="2857" y="249"/>
                    </a:cxn>
                    <a:cxn ang="0">
                      <a:pos x="2655" y="279"/>
                    </a:cxn>
                    <a:cxn ang="0">
                      <a:pos x="2450" y="318"/>
                    </a:cxn>
                    <a:cxn ang="0">
                      <a:pos x="2241" y="367"/>
                    </a:cxn>
                    <a:cxn ang="0">
                      <a:pos x="2029" y="430"/>
                    </a:cxn>
                    <a:cxn ang="0">
                      <a:pos x="1817" y="508"/>
                    </a:cxn>
                    <a:cxn ang="0">
                      <a:pos x="1605" y="603"/>
                    </a:cxn>
                    <a:cxn ang="0">
                      <a:pos x="1395" y="717"/>
                    </a:cxn>
                    <a:cxn ang="0">
                      <a:pos x="1186" y="851"/>
                    </a:cxn>
                    <a:cxn ang="0">
                      <a:pos x="980" y="1008"/>
                    </a:cxn>
                    <a:cxn ang="0">
                      <a:pos x="777" y="1189"/>
                    </a:cxn>
                    <a:cxn ang="0">
                      <a:pos x="651" y="1319"/>
                    </a:cxn>
                    <a:cxn ang="0">
                      <a:pos x="488" y="1517"/>
                    </a:cxn>
                    <a:cxn ang="0">
                      <a:pos x="351" y="1716"/>
                    </a:cxn>
                    <a:cxn ang="0">
                      <a:pos x="241" y="1917"/>
                    </a:cxn>
                    <a:cxn ang="0">
                      <a:pos x="154" y="2120"/>
                    </a:cxn>
                    <a:cxn ang="0">
                      <a:pos x="88" y="2319"/>
                    </a:cxn>
                    <a:cxn ang="0">
                      <a:pos x="43" y="2516"/>
                    </a:cxn>
                    <a:cxn ang="0">
                      <a:pos x="15" y="2709"/>
                    </a:cxn>
                    <a:cxn ang="0">
                      <a:pos x="1" y="2897"/>
                    </a:cxn>
                    <a:cxn ang="0">
                      <a:pos x="3" y="3079"/>
                    </a:cxn>
                    <a:cxn ang="0">
                      <a:pos x="15" y="3253"/>
                    </a:cxn>
                    <a:cxn ang="0">
                      <a:pos x="36" y="3418"/>
                    </a:cxn>
                    <a:cxn ang="0">
                      <a:pos x="64" y="3572"/>
                    </a:cxn>
                    <a:cxn ang="0">
                      <a:pos x="111" y="3760"/>
                    </a:cxn>
                    <a:cxn ang="0">
                      <a:pos x="188" y="3997"/>
                    </a:cxn>
                    <a:cxn ang="0">
                      <a:pos x="257" y="4173"/>
                    </a:cxn>
                    <a:cxn ang="0">
                      <a:pos x="316" y="4295"/>
                    </a:cxn>
                    <a:cxn ang="0">
                      <a:pos x="1174" y="3487"/>
                    </a:cxn>
                    <a:cxn ang="0">
                      <a:pos x="2250" y="2464"/>
                    </a:cxn>
                    <a:cxn ang="0">
                      <a:pos x="2739" y="1982"/>
                    </a:cxn>
                    <a:cxn ang="0">
                      <a:pos x="3207" y="1502"/>
                    </a:cxn>
                    <a:cxn ang="0">
                      <a:pos x="3652" y="1025"/>
                    </a:cxn>
                    <a:cxn ang="0">
                      <a:pos x="4071" y="553"/>
                    </a:cxn>
                    <a:cxn ang="0">
                      <a:pos x="4465" y="91"/>
                    </a:cxn>
                  </a:cxnLst>
                  <a:rect l="0" t="0" r="r" b="b"/>
                  <a:pathLst>
                    <a:path w="4536" h="4295">
                      <a:moveTo>
                        <a:pt x="4465" y="91"/>
                      </a:moveTo>
                      <a:lnTo>
                        <a:pt x="4465" y="91"/>
                      </a:lnTo>
                      <a:lnTo>
                        <a:pt x="4481" y="66"/>
                      </a:lnTo>
                      <a:lnTo>
                        <a:pt x="4498" y="42"/>
                      </a:lnTo>
                      <a:lnTo>
                        <a:pt x="4517" y="20"/>
                      </a:lnTo>
                      <a:lnTo>
                        <a:pt x="4536" y="0"/>
                      </a:lnTo>
                      <a:lnTo>
                        <a:pt x="4536" y="0"/>
                      </a:lnTo>
                      <a:lnTo>
                        <a:pt x="4511" y="19"/>
                      </a:lnTo>
                      <a:lnTo>
                        <a:pt x="4482" y="36"/>
                      </a:lnTo>
                      <a:lnTo>
                        <a:pt x="4453" y="52"/>
                      </a:lnTo>
                      <a:lnTo>
                        <a:pt x="4422" y="67"/>
                      </a:lnTo>
                      <a:lnTo>
                        <a:pt x="4389" y="82"/>
                      </a:lnTo>
                      <a:lnTo>
                        <a:pt x="4354" y="94"/>
                      </a:lnTo>
                      <a:lnTo>
                        <a:pt x="4318" y="105"/>
                      </a:lnTo>
                      <a:lnTo>
                        <a:pt x="4279" y="115"/>
                      </a:lnTo>
                      <a:lnTo>
                        <a:pt x="4240" y="125"/>
                      </a:lnTo>
                      <a:lnTo>
                        <a:pt x="4198" y="133"/>
                      </a:lnTo>
                      <a:lnTo>
                        <a:pt x="4155" y="141"/>
                      </a:lnTo>
                      <a:lnTo>
                        <a:pt x="4113" y="147"/>
                      </a:lnTo>
                      <a:lnTo>
                        <a:pt x="4067" y="154"/>
                      </a:lnTo>
                      <a:lnTo>
                        <a:pt x="4020" y="159"/>
                      </a:lnTo>
                      <a:lnTo>
                        <a:pt x="3922" y="169"/>
                      </a:lnTo>
                      <a:lnTo>
                        <a:pt x="3820" y="177"/>
                      </a:lnTo>
                      <a:lnTo>
                        <a:pt x="3713" y="185"/>
                      </a:lnTo>
                      <a:lnTo>
                        <a:pt x="3485" y="197"/>
                      </a:lnTo>
                      <a:lnTo>
                        <a:pt x="3366" y="205"/>
                      </a:lnTo>
                      <a:lnTo>
                        <a:pt x="3243" y="213"/>
                      </a:lnTo>
                      <a:lnTo>
                        <a:pt x="3117" y="222"/>
                      </a:lnTo>
                      <a:lnTo>
                        <a:pt x="2988" y="234"/>
                      </a:lnTo>
                      <a:lnTo>
                        <a:pt x="2857" y="249"/>
                      </a:lnTo>
                      <a:lnTo>
                        <a:pt x="2790" y="259"/>
                      </a:lnTo>
                      <a:lnTo>
                        <a:pt x="2723" y="268"/>
                      </a:lnTo>
                      <a:lnTo>
                        <a:pt x="2655" y="279"/>
                      </a:lnTo>
                      <a:lnTo>
                        <a:pt x="2586" y="291"/>
                      </a:lnTo>
                      <a:lnTo>
                        <a:pt x="2518" y="303"/>
                      </a:lnTo>
                      <a:lnTo>
                        <a:pt x="2450" y="318"/>
                      </a:lnTo>
                      <a:lnTo>
                        <a:pt x="2380" y="332"/>
                      </a:lnTo>
                      <a:lnTo>
                        <a:pt x="2310" y="348"/>
                      </a:lnTo>
                      <a:lnTo>
                        <a:pt x="2241" y="367"/>
                      </a:lnTo>
                      <a:lnTo>
                        <a:pt x="2170" y="386"/>
                      </a:lnTo>
                      <a:lnTo>
                        <a:pt x="2100" y="407"/>
                      </a:lnTo>
                      <a:lnTo>
                        <a:pt x="2029" y="430"/>
                      </a:lnTo>
                      <a:lnTo>
                        <a:pt x="1959" y="454"/>
                      </a:lnTo>
                      <a:lnTo>
                        <a:pt x="1888" y="480"/>
                      </a:lnTo>
                      <a:lnTo>
                        <a:pt x="1817" y="508"/>
                      </a:lnTo>
                      <a:lnTo>
                        <a:pt x="1746" y="537"/>
                      </a:lnTo>
                      <a:lnTo>
                        <a:pt x="1676" y="569"/>
                      </a:lnTo>
                      <a:lnTo>
                        <a:pt x="1605" y="603"/>
                      </a:lnTo>
                      <a:lnTo>
                        <a:pt x="1534" y="638"/>
                      </a:lnTo>
                      <a:lnTo>
                        <a:pt x="1465" y="677"/>
                      </a:lnTo>
                      <a:lnTo>
                        <a:pt x="1395" y="717"/>
                      </a:lnTo>
                      <a:lnTo>
                        <a:pt x="1324" y="758"/>
                      </a:lnTo>
                      <a:lnTo>
                        <a:pt x="1254" y="804"/>
                      </a:lnTo>
                      <a:lnTo>
                        <a:pt x="1186" y="851"/>
                      </a:lnTo>
                      <a:lnTo>
                        <a:pt x="1116" y="900"/>
                      </a:lnTo>
                      <a:lnTo>
                        <a:pt x="1048" y="953"/>
                      </a:lnTo>
                      <a:lnTo>
                        <a:pt x="980" y="1008"/>
                      </a:lnTo>
                      <a:lnTo>
                        <a:pt x="911" y="1065"/>
                      </a:lnTo>
                      <a:lnTo>
                        <a:pt x="844" y="1126"/>
                      </a:lnTo>
                      <a:lnTo>
                        <a:pt x="777" y="1189"/>
                      </a:lnTo>
                      <a:lnTo>
                        <a:pt x="777" y="1189"/>
                      </a:lnTo>
                      <a:lnTo>
                        <a:pt x="713" y="1254"/>
                      </a:lnTo>
                      <a:lnTo>
                        <a:pt x="651" y="1319"/>
                      </a:lnTo>
                      <a:lnTo>
                        <a:pt x="594" y="1384"/>
                      </a:lnTo>
                      <a:lnTo>
                        <a:pt x="539" y="1450"/>
                      </a:lnTo>
                      <a:lnTo>
                        <a:pt x="488" y="1517"/>
                      </a:lnTo>
                      <a:lnTo>
                        <a:pt x="440" y="1582"/>
                      </a:lnTo>
                      <a:lnTo>
                        <a:pt x="394" y="1649"/>
                      </a:lnTo>
                      <a:lnTo>
                        <a:pt x="351" y="1716"/>
                      </a:lnTo>
                      <a:lnTo>
                        <a:pt x="312" y="1783"/>
                      </a:lnTo>
                      <a:lnTo>
                        <a:pt x="275" y="1850"/>
                      </a:lnTo>
                      <a:lnTo>
                        <a:pt x="241" y="1917"/>
                      </a:lnTo>
                      <a:lnTo>
                        <a:pt x="209" y="1986"/>
                      </a:lnTo>
                      <a:lnTo>
                        <a:pt x="181" y="2053"/>
                      </a:lnTo>
                      <a:lnTo>
                        <a:pt x="154" y="2120"/>
                      </a:lnTo>
                      <a:lnTo>
                        <a:pt x="130" y="2185"/>
                      </a:lnTo>
                      <a:lnTo>
                        <a:pt x="109" y="2252"/>
                      </a:lnTo>
                      <a:lnTo>
                        <a:pt x="88" y="2319"/>
                      </a:lnTo>
                      <a:lnTo>
                        <a:pt x="71" y="2385"/>
                      </a:lnTo>
                      <a:lnTo>
                        <a:pt x="56" y="2451"/>
                      </a:lnTo>
                      <a:lnTo>
                        <a:pt x="43" y="2516"/>
                      </a:lnTo>
                      <a:lnTo>
                        <a:pt x="31" y="2581"/>
                      </a:lnTo>
                      <a:lnTo>
                        <a:pt x="21" y="2645"/>
                      </a:lnTo>
                      <a:lnTo>
                        <a:pt x="15" y="2709"/>
                      </a:lnTo>
                      <a:lnTo>
                        <a:pt x="8" y="2772"/>
                      </a:lnTo>
                      <a:lnTo>
                        <a:pt x="4" y="2835"/>
                      </a:lnTo>
                      <a:lnTo>
                        <a:pt x="1" y="2897"/>
                      </a:lnTo>
                      <a:lnTo>
                        <a:pt x="0" y="2959"/>
                      </a:lnTo>
                      <a:lnTo>
                        <a:pt x="1" y="3019"/>
                      </a:lnTo>
                      <a:lnTo>
                        <a:pt x="3" y="3079"/>
                      </a:lnTo>
                      <a:lnTo>
                        <a:pt x="5" y="3138"/>
                      </a:lnTo>
                      <a:lnTo>
                        <a:pt x="9" y="3196"/>
                      </a:lnTo>
                      <a:lnTo>
                        <a:pt x="15" y="3253"/>
                      </a:lnTo>
                      <a:lnTo>
                        <a:pt x="20" y="3308"/>
                      </a:lnTo>
                      <a:lnTo>
                        <a:pt x="28" y="3363"/>
                      </a:lnTo>
                      <a:lnTo>
                        <a:pt x="36" y="3418"/>
                      </a:lnTo>
                      <a:lnTo>
                        <a:pt x="44" y="3470"/>
                      </a:lnTo>
                      <a:lnTo>
                        <a:pt x="54" y="3523"/>
                      </a:lnTo>
                      <a:lnTo>
                        <a:pt x="64" y="3572"/>
                      </a:lnTo>
                      <a:lnTo>
                        <a:pt x="75" y="3622"/>
                      </a:lnTo>
                      <a:lnTo>
                        <a:pt x="87" y="3669"/>
                      </a:lnTo>
                      <a:lnTo>
                        <a:pt x="111" y="3760"/>
                      </a:lnTo>
                      <a:lnTo>
                        <a:pt x="135" y="3846"/>
                      </a:lnTo>
                      <a:lnTo>
                        <a:pt x="161" y="3925"/>
                      </a:lnTo>
                      <a:lnTo>
                        <a:pt x="188" y="3997"/>
                      </a:lnTo>
                      <a:lnTo>
                        <a:pt x="212" y="4063"/>
                      </a:lnTo>
                      <a:lnTo>
                        <a:pt x="236" y="4122"/>
                      </a:lnTo>
                      <a:lnTo>
                        <a:pt x="257" y="4173"/>
                      </a:lnTo>
                      <a:lnTo>
                        <a:pt x="276" y="4214"/>
                      </a:lnTo>
                      <a:lnTo>
                        <a:pt x="306" y="4273"/>
                      </a:lnTo>
                      <a:lnTo>
                        <a:pt x="316" y="4295"/>
                      </a:lnTo>
                      <a:lnTo>
                        <a:pt x="316" y="4295"/>
                      </a:lnTo>
                      <a:lnTo>
                        <a:pt x="738" y="3899"/>
                      </a:lnTo>
                      <a:lnTo>
                        <a:pt x="1174" y="3487"/>
                      </a:lnTo>
                      <a:lnTo>
                        <a:pt x="2081" y="2625"/>
                      </a:lnTo>
                      <a:lnTo>
                        <a:pt x="2081" y="2625"/>
                      </a:lnTo>
                      <a:lnTo>
                        <a:pt x="2250" y="2464"/>
                      </a:lnTo>
                      <a:lnTo>
                        <a:pt x="2415" y="2303"/>
                      </a:lnTo>
                      <a:lnTo>
                        <a:pt x="2578" y="2143"/>
                      </a:lnTo>
                      <a:lnTo>
                        <a:pt x="2739" y="1982"/>
                      </a:lnTo>
                      <a:lnTo>
                        <a:pt x="2897" y="1822"/>
                      </a:lnTo>
                      <a:lnTo>
                        <a:pt x="3054" y="1662"/>
                      </a:lnTo>
                      <a:lnTo>
                        <a:pt x="3207" y="1502"/>
                      </a:lnTo>
                      <a:lnTo>
                        <a:pt x="3358" y="1343"/>
                      </a:lnTo>
                      <a:lnTo>
                        <a:pt x="3506" y="1183"/>
                      </a:lnTo>
                      <a:lnTo>
                        <a:pt x="3652" y="1025"/>
                      </a:lnTo>
                      <a:lnTo>
                        <a:pt x="3794" y="867"/>
                      </a:lnTo>
                      <a:lnTo>
                        <a:pt x="3934" y="710"/>
                      </a:lnTo>
                      <a:lnTo>
                        <a:pt x="4071" y="553"/>
                      </a:lnTo>
                      <a:lnTo>
                        <a:pt x="4205" y="398"/>
                      </a:lnTo>
                      <a:lnTo>
                        <a:pt x="4336" y="244"/>
                      </a:lnTo>
                      <a:lnTo>
                        <a:pt x="4465" y="91"/>
                      </a:lnTo>
                      <a:lnTo>
                        <a:pt x="4465" y="9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64000">
                      <a:srgbClr val="2F6C1C"/>
                    </a:gs>
                  </a:gsLst>
                  <a:lin ang="252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5" name="Freeform 8">
                <a:extLst>
                  <a:ext uri="{FF2B5EF4-FFF2-40B4-BE49-F238E27FC236}">
                    <a16:creationId xmlns:a16="http://schemas.microsoft.com/office/drawing/2014/main" id="{EAD0F013-49F5-AB14-3BAB-1A10DF05E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0798" y="3121975"/>
                <a:ext cx="1588702" cy="539295"/>
              </a:xfrm>
              <a:custGeom>
                <a:avLst/>
                <a:gdLst/>
                <a:ahLst/>
                <a:cxnLst>
                  <a:cxn ang="0">
                    <a:pos x="38" y="785"/>
                  </a:cxn>
                  <a:cxn ang="0">
                    <a:pos x="90" y="735"/>
                  </a:cxn>
                  <a:cxn ang="0">
                    <a:pos x="165" y="679"/>
                  </a:cxn>
                  <a:cxn ang="0">
                    <a:pos x="281" y="602"/>
                  </a:cxn>
                  <a:cxn ang="0">
                    <a:pos x="361" y="559"/>
                  </a:cxn>
                  <a:cxn ang="0">
                    <a:pos x="486" y="501"/>
                  </a:cxn>
                  <a:cxn ang="0">
                    <a:pos x="613" y="451"/>
                  </a:cxn>
                  <a:cxn ang="0">
                    <a:pos x="699" y="424"/>
                  </a:cxn>
                  <a:cxn ang="0">
                    <a:pos x="830" y="390"/>
                  </a:cxn>
                  <a:cxn ang="0">
                    <a:pos x="1008" y="356"/>
                  </a:cxn>
                  <a:cxn ang="0">
                    <a:pos x="1275" y="330"/>
                  </a:cxn>
                  <a:cxn ang="0">
                    <a:pos x="1452" y="323"/>
                  </a:cxn>
                  <a:cxn ang="0">
                    <a:pos x="1715" y="300"/>
                  </a:cxn>
                  <a:cxn ang="0">
                    <a:pos x="1975" y="258"/>
                  </a:cxn>
                  <a:cxn ang="0">
                    <a:pos x="2146" y="219"/>
                  </a:cxn>
                  <a:cxn ang="0">
                    <a:pos x="2399" y="143"/>
                  </a:cxn>
                  <a:cxn ang="0">
                    <a:pos x="2523" y="96"/>
                  </a:cxn>
                  <a:cxn ang="0">
                    <a:pos x="2643" y="43"/>
                  </a:cxn>
                  <a:cxn ang="0">
                    <a:pos x="2721" y="0"/>
                  </a:cxn>
                  <a:cxn ang="0">
                    <a:pos x="2606" y="68"/>
                  </a:cxn>
                  <a:cxn ang="0">
                    <a:pos x="2486" y="125"/>
                  </a:cxn>
                  <a:cxn ang="0">
                    <a:pos x="2322" y="193"/>
                  </a:cxn>
                  <a:cxn ang="0">
                    <a:pos x="2069" y="275"/>
                  </a:cxn>
                  <a:cxn ang="0">
                    <a:pos x="1897" y="318"/>
                  </a:cxn>
                  <a:cxn ang="0">
                    <a:pos x="1634" y="368"/>
                  </a:cxn>
                  <a:cxn ang="0">
                    <a:pos x="1370" y="400"/>
                  </a:cxn>
                  <a:cxn ang="0">
                    <a:pos x="1195" y="417"/>
                  </a:cxn>
                  <a:cxn ang="0">
                    <a:pos x="939" y="465"/>
                  </a:cxn>
                  <a:cxn ang="0">
                    <a:pos x="774" y="512"/>
                  </a:cxn>
                  <a:cxn ang="0">
                    <a:pos x="692" y="540"/>
                  </a:cxn>
                  <a:cxn ang="0">
                    <a:pos x="573" y="590"/>
                  </a:cxn>
                  <a:cxn ang="0">
                    <a:pos x="459" y="648"/>
                  </a:cxn>
                  <a:cxn ang="0">
                    <a:pos x="385" y="690"/>
                  </a:cxn>
                  <a:cxn ang="0">
                    <a:pos x="281" y="761"/>
                  </a:cxn>
                  <a:cxn ang="0">
                    <a:pos x="215" y="814"/>
                  </a:cxn>
                  <a:cxn ang="0">
                    <a:pos x="155" y="869"/>
                  </a:cxn>
                  <a:cxn ang="0">
                    <a:pos x="130" y="899"/>
                  </a:cxn>
                  <a:cxn ang="0">
                    <a:pos x="94" y="923"/>
                  </a:cxn>
                  <a:cxn ang="0">
                    <a:pos x="53" y="923"/>
                  </a:cxn>
                  <a:cxn ang="0">
                    <a:pos x="27" y="910"/>
                  </a:cxn>
                  <a:cxn ang="0">
                    <a:pos x="3" y="875"/>
                  </a:cxn>
                  <a:cxn ang="0">
                    <a:pos x="3" y="833"/>
                  </a:cxn>
                  <a:cxn ang="0">
                    <a:pos x="17" y="807"/>
                  </a:cxn>
                </a:cxnLst>
                <a:rect l="0" t="0" r="r" b="b"/>
                <a:pathLst>
                  <a:path w="2721" h="926">
                    <a:moveTo>
                      <a:pt x="20" y="804"/>
                    </a:moveTo>
                    <a:lnTo>
                      <a:pt x="20" y="804"/>
                    </a:lnTo>
                    <a:lnTo>
                      <a:pt x="38" y="785"/>
                    </a:lnTo>
                    <a:lnTo>
                      <a:pt x="55" y="768"/>
                    </a:lnTo>
                    <a:lnTo>
                      <a:pt x="90" y="735"/>
                    </a:lnTo>
                    <a:lnTo>
                      <a:pt x="90" y="735"/>
                    </a:lnTo>
                    <a:lnTo>
                      <a:pt x="127" y="705"/>
                    </a:lnTo>
                    <a:lnTo>
                      <a:pt x="165" y="679"/>
                    </a:lnTo>
                    <a:lnTo>
                      <a:pt x="165" y="679"/>
                    </a:lnTo>
                    <a:lnTo>
                      <a:pt x="203" y="652"/>
                    </a:lnTo>
                    <a:lnTo>
                      <a:pt x="241" y="626"/>
                    </a:lnTo>
                    <a:lnTo>
                      <a:pt x="281" y="602"/>
                    </a:lnTo>
                    <a:lnTo>
                      <a:pt x="320" y="580"/>
                    </a:lnTo>
                    <a:lnTo>
                      <a:pt x="320" y="580"/>
                    </a:lnTo>
                    <a:lnTo>
                      <a:pt x="361" y="559"/>
                    </a:lnTo>
                    <a:lnTo>
                      <a:pt x="402" y="537"/>
                    </a:lnTo>
                    <a:lnTo>
                      <a:pt x="443" y="519"/>
                    </a:lnTo>
                    <a:lnTo>
                      <a:pt x="486" y="501"/>
                    </a:lnTo>
                    <a:lnTo>
                      <a:pt x="528" y="482"/>
                    </a:lnTo>
                    <a:lnTo>
                      <a:pt x="571" y="467"/>
                    </a:lnTo>
                    <a:lnTo>
                      <a:pt x="613" y="451"/>
                    </a:lnTo>
                    <a:lnTo>
                      <a:pt x="657" y="437"/>
                    </a:lnTo>
                    <a:lnTo>
                      <a:pt x="657" y="437"/>
                    </a:lnTo>
                    <a:lnTo>
                      <a:pt x="699" y="424"/>
                    </a:lnTo>
                    <a:lnTo>
                      <a:pt x="743" y="412"/>
                    </a:lnTo>
                    <a:lnTo>
                      <a:pt x="787" y="400"/>
                    </a:lnTo>
                    <a:lnTo>
                      <a:pt x="830" y="390"/>
                    </a:lnTo>
                    <a:lnTo>
                      <a:pt x="876" y="380"/>
                    </a:lnTo>
                    <a:lnTo>
                      <a:pt x="919" y="372"/>
                    </a:lnTo>
                    <a:lnTo>
                      <a:pt x="1008" y="356"/>
                    </a:lnTo>
                    <a:lnTo>
                      <a:pt x="1097" y="345"/>
                    </a:lnTo>
                    <a:lnTo>
                      <a:pt x="1186" y="337"/>
                    </a:lnTo>
                    <a:lnTo>
                      <a:pt x="1275" y="330"/>
                    </a:lnTo>
                    <a:lnTo>
                      <a:pt x="1366" y="327"/>
                    </a:lnTo>
                    <a:lnTo>
                      <a:pt x="1366" y="327"/>
                    </a:lnTo>
                    <a:lnTo>
                      <a:pt x="1452" y="323"/>
                    </a:lnTo>
                    <a:lnTo>
                      <a:pt x="1540" y="317"/>
                    </a:lnTo>
                    <a:lnTo>
                      <a:pt x="1627" y="310"/>
                    </a:lnTo>
                    <a:lnTo>
                      <a:pt x="1715" y="300"/>
                    </a:lnTo>
                    <a:lnTo>
                      <a:pt x="1801" y="287"/>
                    </a:lnTo>
                    <a:lnTo>
                      <a:pt x="1889" y="275"/>
                    </a:lnTo>
                    <a:lnTo>
                      <a:pt x="1975" y="258"/>
                    </a:lnTo>
                    <a:lnTo>
                      <a:pt x="2061" y="239"/>
                    </a:lnTo>
                    <a:lnTo>
                      <a:pt x="2061" y="239"/>
                    </a:lnTo>
                    <a:lnTo>
                      <a:pt x="2146" y="219"/>
                    </a:lnTo>
                    <a:lnTo>
                      <a:pt x="2230" y="197"/>
                    </a:lnTo>
                    <a:lnTo>
                      <a:pt x="2315" y="171"/>
                    </a:lnTo>
                    <a:lnTo>
                      <a:pt x="2399" y="143"/>
                    </a:lnTo>
                    <a:lnTo>
                      <a:pt x="2399" y="143"/>
                    </a:lnTo>
                    <a:lnTo>
                      <a:pt x="2482" y="113"/>
                    </a:lnTo>
                    <a:lnTo>
                      <a:pt x="2523" y="96"/>
                    </a:lnTo>
                    <a:lnTo>
                      <a:pt x="2564" y="80"/>
                    </a:lnTo>
                    <a:lnTo>
                      <a:pt x="2603" y="61"/>
                    </a:lnTo>
                    <a:lnTo>
                      <a:pt x="2643" y="43"/>
                    </a:lnTo>
                    <a:lnTo>
                      <a:pt x="2682" y="22"/>
                    </a:lnTo>
                    <a:lnTo>
                      <a:pt x="2721" y="0"/>
                    </a:lnTo>
                    <a:lnTo>
                      <a:pt x="2721" y="0"/>
                    </a:lnTo>
                    <a:lnTo>
                      <a:pt x="2684" y="24"/>
                    </a:lnTo>
                    <a:lnTo>
                      <a:pt x="2646" y="47"/>
                    </a:lnTo>
                    <a:lnTo>
                      <a:pt x="2606" y="68"/>
                    </a:lnTo>
                    <a:lnTo>
                      <a:pt x="2567" y="88"/>
                    </a:lnTo>
                    <a:lnTo>
                      <a:pt x="2527" y="106"/>
                    </a:lnTo>
                    <a:lnTo>
                      <a:pt x="2486" y="125"/>
                    </a:lnTo>
                    <a:lnTo>
                      <a:pt x="2406" y="160"/>
                    </a:lnTo>
                    <a:lnTo>
                      <a:pt x="2406" y="160"/>
                    </a:lnTo>
                    <a:lnTo>
                      <a:pt x="2322" y="193"/>
                    </a:lnTo>
                    <a:lnTo>
                      <a:pt x="2239" y="222"/>
                    </a:lnTo>
                    <a:lnTo>
                      <a:pt x="2154" y="250"/>
                    </a:lnTo>
                    <a:lnTo>
                      <a:pt x="2069" y="275"/>
                    </a:lnTo>
                    <a:lnTo>
                      <a:pt x="2069" y="275"/>
                    </a:lnTo>
                    <a:lnTo>
                      <a:pt x="1983" y="299"/>
                    </a:lnTo>
                    <a:lnTo>
                      <a:pt x="1897" y="318"/>
                    </a:lnTo>
                    <a:lnTo>
                      <a:pt x="1811" y="337"/>
                    </a:lnTo>
                    <a:lnTo>
                      <a:pt x="1723" y="354"/>
                    </a:lnTo>
                    <a:lnTo>
                      <a:pt x="1634" y="368"/>
                    </a:lnTo>
                    <a:lnTo>
                      <a:pt x="1547" y="380"/>
                    </a:lnTo>
                    <a:lnTo>
                      <a:pt x="1458" y="390"/>
                    </a:lnTo>
                    <a:lnTo>
                      <a:pt x="1370" y="400"/>
                    </a:lnTo>
                    <a:lnTo>
                      <a:pt x="1370" y="400"/>
                    </a:lnTo>
                    <a:lnTo>
                      <a:pt x="1283" y="407"/>
                    </a:lnTo>
                    <a:lnTo>
                      <a:pt x="1195" y="417"/>
                    </a:lnTo>
                    <a:lnTo>
                      <a:pt x="1109" y="430"/>
                    </a:lnTo>
                    <a:lnTo>
                      <a:pt x="1024" y="447"/>
                    </a:lnTo>
                    <a:lnTo>
                      <a:pt x="939" y="465"/>
                    </a:lnTo>
                    <a:lnTo>
                      <a:pt x="856" y="486"/>
                    </a:lnTo>
                    <a:lnTo>
                      <a:pt x="815" y="499"/>
                    </a:lnTo>
                    <a:lnTo>
                      <a:pt x="774" y="512"/>
                    </a:lnTo>
                    <a:lnTo>
                      <a:pt x="733" y="526"/>
                    </a:lnTo>
                    <a:lnTo>
                      <a:pt x="692" y="540"/>
                    </a:lnTo>
                    <a:lnTo>
                      <a:pt x="692" y="540"/>
                    </a:lnTo>
                    <a:lnTo>
                      <a:pt x="652" y="556"/>
                    </a:lnTo>
                    <a:lnTo>
                      <a:pt x="613" y="573"/>
                    </a:lnTo>
                    <a:lnTo>
                      <a:pt x="573" y="590"/>
                    </a:lnTo>
                    <a:lnTo>
                      <a:pt x="534" y="608"/>
                    </a:lnTo>
                    <a:lnTo>
                      <a:pt x="496" y="628"/>
                    </a:lnTo>
                    <a:lnTo>
                      <a:pt x="459" y="648"/>
                    </a:lnTo>
                    <a:lnTo>
                      <a:pt x="421" y="667"/>
                    </a:lnTo>
                    <a:lnTo>
                      <a:pt x="385" y="690"/>
                    </a:lnTo>
                    <a:lnTo>
                      <a:pt x="385" y="690"/>
                    </a:lnTo>
                    <a:lnTo>
                      <a:pt x="349" y="713"/>
                    </a:lnTo>
                    <a:lnTo>
                      <a:pt x="315" y="737"/>
                    </a:lnTo>
                    <a:lnTo>
                      <a:pt x="281" y="761"/>
                    </a:lnTo>
                    <a:lnTo>
                      <a:pt x="247" y="787"/>
                    </a:lnTo>
                    <a:lnTo>
                      <a:pt x="247" y="787"/>
                    </a:lnTo>
                    <a:lnTo>
                      <a:pt x="215" y="814"/>
                    </a:lnTo>
                    <a:lnTo>
                      <a:pt x="185" y="841"/>
                    </a:lnTo>
                    <a:lnTo>
                      <a:pt x="185" y="841"/>
                    </a:lnTo>
                    <a:lnTo>
                      <a:pt x="155" y="869"/>
                    </a:lnTo>
                    <a:lnTo>
                      <a:pt x="131" y="898"/>
                    </a:lnTo>
                    <a:lnTo>
                      <a:pt x="130" y="899"/>
                    </a:lnTo>
                    <a:lnTo>
                      <a:pt x="130" y="899"/>
                    </a:lnTo>
                    <a:lnTo>
                      <a:pt x="120" y="909"/>
                    </a:lnTo>
                    <a:lnTo>
                      <a:pt x="107" y="917"/>
                    </a:lnTo>
                    <a:lnTo>
                      <a:pt x="94" y="923"/>
                    </a:lnTo>
                    <a:lnTo>
                      <a:pt x="80" y="926"/>
                    </a:lnTo>
                    <a:lnTo>
                      <a:pt x="66" y="926"/>
                    </a:lnTo>
                    <a:lnTo>
                      <a:pt x="53" y="923"/>
                    </a:lnTo>
                    <a:lnTo>
                      <a:pt x="39" y="917"/>
                    </a:lnTo>
                    <a:lnTo>
                      <a:pt x="27" y="910"/>
                    </a:lnTo>
                    <a:lnTo>
                      <a:pt x="27" y="910"/>
                    </a:lnTo>
                    <a:lnTo>
                      <a:pt x="17" y="899"/>
                    </a:lnTo>
                    <a:lnTo>
                      <a:pt x="8" y="888"/>
                    </a:lnTo>
                    <a:lnTo>
                      <a:pt x="3" y="875"/>
                    </a:lnTo>
                    <a:lnTo>
                      <a:pt x="0" y="861"/>
                    </a:lnTo>
                    <a:lnTo>
                      <a:pt x="0" y="847"/>
                    </a:lnTo>
                    <a:lnTo>
                      <a:pt x="3" y="833"/>
                    </a:lnTo>
                    <a:lnTo>
                      <a:pt x="8" y="820"/>
                    </a:lnTo>
                    <a:lnTo>
                      <a:pt x="17" y="807"/>
                    </a:lnTo>
                    <a:lnTo>
                      <a:pt x="17" y="807"/>
                    </a:lnTo>
                    <a:lnTo>
                      <a:pt x="20" y="804"/>
                    </a:lnTo>
                    <a:lnTo>
                      <a:pt x="20" y="80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5EBD63"/>
                  </a:gs>
                  <a:gs pos="65000">
                    <a:srgbClr val="447F31"/>
                  </a:gs>
                  <a:gs pos="100000">
                    <a:srgbClr val="23501F"/>
                  </a:gs>
                </a:gsLst>
                <a:lin ang="6240000" scaled="0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63500" dist="50800" dir="60000">
                  <a:srgbClr val="000000">
                    <a:alpha val="38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6" name="Group 168">
                <a:extLst>
                  <a:ext uri="{FF2B5EF4-FFF2-40B4-BE49-F238E27FC236}">
                    <a16:creationId xmlns:a16="http://schemas.microsoft.com/office/drawing/2014/main" id="{F24303D9-9513-41E1-6AF4-9BB6F8B5CD49}"/>
                  </a:ext>
                </a:extLst>
              </p:cNvPr>
              <p:cNvGrpSpPr/>
              <p:nvPr/>
            </p:nvGrpSpPr>
            <p:grpSpPr>
              <a:xfrm rot="18617175">
                <a:off x="6718459" y="3075594"/>
                <a:ext cx="340137" cy="167559"/>
                <a:chOff x="793750" y="0"/>
                <a:chExt cx="7556501" cy="2116991"/>
              </a:xfrm>
            </p:grpSpPr>
            <p:sp>
              <p:nvSpPr>
                <p:cNvPr id="74" name="Freeform 7">
                  <a:extLst>
                    <a:ext uri="{FF2B5EF4-FFF2-40B4-BE49-F238E27FC236}">
                      <a16:creationId xmlns:a16="http://schemas.microsoft.com/office/drawing/2014/main" id="{7DBBF658-A880-5F4C-B6A2-6FC62A5D7C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8">
                  <a:extLst>
                    <a:ext uri="{FF2B5EF4-FFF2-40B4-BE49-F238E27FC236}">
                      <a16:creationId xmlns:a16="http://schemas.microsoft.com/office/drawing/2014/main" id="{FEA91B89-819F-F904-6E90-E2E30AA57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168">
                <a:extLst>
                  <a:ext uri="{FF2B5EF4-FFF2-40B4-BE49-F238E27FC236}">
                    <a16:creationId xmlns:a16="http://schemas.microsoft.com/office/drawing/2014/main" id="{FC4C1E12-DAAC-3D71-122F-D512AA3675B9}"/>
                  </a:ext>
                </a:extLst>
              </p:cNvPr>
              <p:cNvGrpSpPr/>
              <p:nvPr/>
            </p:nvGrpSpPr>
            <p:grpSpPr>
              <a:xfrm rot="550500">
                <a:off x="5079515" y="3730271"/>
                <a:ext cx="820427" cy="229847"/>
                <a:chOff x="793750" y="0"/>
                <a:chExt cx="7556501" cy="2116991"/>
              </a:xfrm>
            </p:grpSpPr>
            <p:sp>
              <p:nvSpPr>
                <p:cNvPr id="72" name="Freeform 7">
                  <a:extLst>
                    <a:ext uri="{FF2B5EF4-FFF2-40B4-BE49-F238E27FC236}">
                      <a16:creationId xmlns:a16="http://schemas.microsoft.com/office/drawing/2014/main" id="{375A5981-97C2-CF61-25DD-75B371DE84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8">
                  <a:extLst>
                    <a:ext uri="{FF2B5EF4-FFF2-40B4-BE49-F238E27FC236}">
                      <a16:creationId xmlns:a16="http://schemas.microsoft.com/office/drawing/2014/main" id="{F631384B-B10D-8851-BA9B-7EF477FD6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168">
                <a:extLst>
                  <a:ext uri="{FF2B5EF4-FFF2-40B4-BE49-F238E27FC236}">
                    <a16:creationId xmlns:a16="http://schemas.microsoft.com/office/drawing/2014/main" id="{E6090543-A263-4C3B-9986-C5D56D7C2A54}"/>
                  </a:ext>
                </a:extLst>
              </p:cNvPr>
              <p:cNvGrpSpPr/>
              <p:nvPr/>
            </p:nvGrpSpPr>
            <p:grpSpPr>
              <a:xfrm rot="14856880">
                <a:off x="5668393" y="4447194"/>
                <a:ext cx="340137" cy="167559"/>
                <a:chOff x="793750" y="0"/>
                <a:chExt cx="7556501" cy="2116991"/>
              </a:xfrm>
            </p:grpSpPr>
            <p:sp>
              <p:nvSpPr>
                <p:cNvPr id="70" name="Freeform 7">
                  <a:extLst>
                    <a:ext uri="{FF2B5EF4-FFF2-40B4-BE49-F238E27FC236}">
                      <a16:creationId xmlns:a16="http://schemas.microsoft.com/office/drawing/2014/main" id="{A995AD52-ABE5-5995-68A6-DD37263CDF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8">
                  <a:extLst>
                    <a:ext uri="{FF2B5EF4-FFF2-40B4-BE49-F238E27FC236}">
                      <a16:creationId xmlns:a16="http://schemas.microsoft.com/office/drawing/2014/main" id="{3801E1E8-BF05-940B-9720-44E0DE3084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168">
                <a:extLst>
                  <a:ext uri="{FF2B5EF4-FFF2-40B4-BE49-F238E27FC236}">
                    <a16:creationId xmlns:a16="http://schemas.microsoft.com/office/drawing/2014/main" id="{5B4B2756-F3AA-4939-46F1-E288C34316ED}"/>
                  </a:ext>
                </a:extLst>
              </p:cNvPr>
              <p:cNvGrpSpPr/>
              <p:nvPr/>
            </p:nvGrpSpPr>
            <p:grpSpPr>
              <a:xfrm rot="19919584">
                <a:off x="6966926" y="3094189"/>
                <a:ext cx="383462" cy="160775"/>
                <a:chOff x="793750" y="0"/>
                <a:chExt cx="7556501" cy="2116991"/>
              </a:xfrm>
            </p:grpSpPr>
            <p:sp>
              <p:nvSpPr>
                <p:cNvPr id="68" name="Freeform 7">
                  <a:extLst>
                    <a:ext uri="{FF2B5EF4-FFF2-40B4-BE49-F238E27FC236}">
                      <a16:creationId xmlns:a16="http://schemas.microsoft.com/office/drawing/2014/main" id="{5D29D639-7EA5-A0AF-592F-79272A0E6B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8">
                  <a:extLst>
                    <a:ext uri="{FF2B5EF4-FFF2-40B4-BE49-F238E27FC236}">
                      <a16:creationId xmlns:a16="http://schemas.microsoft.com/office/drawing/2014/main" id="{F256FDDF-77F3-D3E4-62F8-109FD587A0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168">
                <a:extLst>
                  <a:ext uri="{FF2B5EF4-FFF2-40B4-BE49-F238E27FC236}">
                    <a16:creationId xmlns:a16="http://schemas.microsoft.com/office/drawing/2014/main" id="{B2C6E3DC-F110-3FBE-5404-234F4641BCDD}"/>
                  </a:ext>
                </a:extLst>
              </p:cNvPr>
              <p:cNvGrpSpPr/>
              <p:nvPr/>
            </p:nvGrpSpPr>
            <p:grpSpPr>
              <a:xfrm>
                <a:off x="4872682" y="2286000"/>
                <a:ext cx="444643" cy="124569"/>
                <a:chOff x="793750" y="0"/>
                <a:chExt cx="7556501" cy="2116991"/>
              </a:xfrm>
            </p:grpSpPr>
            <p:sp>
              <p:nvSpPr>
                <p:cNvPr id="66" name="Freeform 7">
                  <a:extLst>
                    <a:ext uri="{FF2B5EF4-FFF2-40B4-BE49-F238E27FC236}">
                      <a16:creationId xmlns:a16="http://schemas.microsoft.com/office/drawing/2014/main" id="{2EDF97A8-EE0A-A1CC-4BD1-E2263EA9CE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8">
                  <a:extLst>
                    <a:ext uri="{FF2B5EF4-FFF2-40B4-BE49-F238E27FC236}">
                      <a16:creationId xmlns:a16="http://schemas.microsoft.com/office/drawing/2014/main" id="{EF7BC2EC-C9C3-DC13-0778-8854BFEF27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165">
                <a:extLst>
                  <a:ext uri="{FF2B5EF4-FFF2-40B4-BE49-F238E27FC236}">
                    <a16:creationId xmlns:a16="http://schemas.microsoft.com/office/drawing/2014/main" id="{3E537877-AAED-3B35-FF61-6C580DA911AD}"/>
                  </a:ext>
                </a:extLst>
              </p:cNvPr>
              <p:cNvGrpSpPr/>
              <p:nvPr/>
            </p:nvGrpSpPr>
            <p:grpSpPr>
              <a:xfrm rot="287009">
                <a:off x="5737317" y="2262576"/>
                <a:ext cx="591348" cy="559929"/>
                <a:chOff x="707853" y="22066"/>
                <a:chExt cx="7200902" cy="6818311"/>
              </a:xfrm>
            </p:grpSpPr>
            <p:sp>
              <p:nvSpPr>
                <p:cNvPr id="64" name="Freeform 5">
                  <a:extLst>
                    <a:ext uri="{FF2B5EF4-FFF2-40B4-BE49-F238E27FC236}">
                      <a16:creationId xmlns:a16="http://schemas.microsoft.com/office/drawing/2014/main" id="{07E45612-59A4-CC55-F73D-A46B4BC147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2890" y="118645"/>
                  <a:ext cx="6586538" cy="6713537"/>
                </a:xfrm>
                <a:custGeom>
                  <a:avLst/>
                  <a:gdLst/>
                  <a:ahLst/>
                  <a:cxnLst>
                    <a:cxn ang="0">
                      <a:pos x="4149" y="0"/>
                    </a:cxn>
                    <a:cxn ang="0">
                      <a:pos x="3889" y="307"/>
                    </a:cxn>
                    <a:cxn ang="0">
                      <a:pos x="3618" y="619"/>
                    </a:cxn>
                    <a:cxn ang="0">
                      <a:pos x="3336" y="934"/>
                    </a:cxn>
                    <a:cxn ang="0">
                      <a:pos x="3042" y="1252"/>
                    </a:cxn>
                    <a:cxn ang="0">
                      <a:pos x="2738" y="1571"/>
                    </a:cxn>
                    <a:cxn ang="0">
                      <a:pos x="2423" y="1891"/>
                    </a:cxn>
                    <a:cxn ang="0">
                      <a:pos x="2099" y="2212"/>
                    </a:cxn>
                    <a:cxn ang="0">
                      <a:pos x="1765" y="2534"/>
                    </a:cxn>
                    <a:cxn ang="0">
                      <a:pos x="858" y="3396"/>
                    </a:cxn>
                    <a:cxn ang="0">
                      <a:pos x="0" y="4204"/>
                    </a:cxn>
                    <a:cxn ang="0">
                      <a:pos x="2" y="4205"/>
                    </a:cxn>
                    <a:cxn ang="0">
                      <a:pos x="101" y="4213"/>
                    </a:cxn>
                    <a:cxn ang="0">
                      <a:pos x="292" y="4224"/>
                    </a:cxn>
                    <a:cxn ang="0">
                      <a:pos x="465" y="4229"/>
                    </a:cxn>
                    <a:cxn ang="0">
                      <a:pos x="669" y="4229"/>
                    </a:cxn>
                    <a:cxn ang="0">
                      <a:pos x="898" y="4221"/>
                    </a:cxn>
                    <a:cxn ang="0">
                      <a:pos x="1149" y="4205"/>
                    </a:cxn>
                    <a:cxn ang="0">
                      <a:pos x="1413" y="4177"/>
                    </a:cxn>
                    <a:cxn ang="0">
                      <a:pos x="1549" y="4158"/>
                    </a:cxn>
                    <a:cxn ang="0">
                      <a:pos x="1689" y="4135"/>
                    </a:cxn>
                    <a:cxn ang="0">
                      <a:pos x="1828" y="4108"/>
                    </a:cxn>
                    <a:cxn ang="0">
                      <a:pos x="1969" y="4078"/>
                    </a:cxn>
                    <a:cxn ang="0">
                      <a:pos x="2109" y="4041"/>
                    </a:cxn>
                    <a:cxn ang="0">
                      <a:pos x="2249" y="4000"/>
                    </a:cxn>
                    <a:cxn ang="0">
                      <a:pos x="2388" y="3954"/>
                    </a:cxn>
                    <a:cxn ang="0">
                      <a:pos x="2525" y="3902"/>
                    </a:cxn>
                    <a:cxn ang="0">
                      <a:pos x="2659" y="3844"/>
                    </a:cxn>
                    <a:cxn ang="0">
                      <a:pos x="2790" y="3781"/>
                    </a:cxn>
                    <a:cxn ang="0">
                      <a:pos x="2917" y="3710"/>
                    </a:cxn>
                    <a:cxn ang="0">
                      <a:pos x="3041" y="3634"/>
                    </a:cxn>
                    <a:cxn ang="0">
                      <a:pos x="3159" y="3551"/>
                    </a:cxn>
                    <a:cxn ang="0">
                      <a:pos x="3271" y="3460"/>
                    </a:cxn>
                    <a:cxn ang="0">
                      <a:pos x="3377" y="3361"/>
                    </a:cxn>
                    <a:cxn ang="0">
                      <a:pos x="3424" y="3312"/>
                    </a:cxn>
                    <a:cxn ang="0">
                      <a:pos x="3511" y="3211"/>
                    </a:cxn>
                    <a:cxn ang="0">
                      <a:pos x="3590" y="3106"/>
                    </a:cxn>
                    <a:cxn ang="0">
                      <a:pos x="3660" y="2999"/>
                    </a:cxn>
                    <a:cxn ang="0">
                      <a:pos x="3722" y="2888"/>
                    </a:cxn>
                    <a:cxn ang="0">
                      <a:pos x="3776" y="2775"/>
                    </a:cxn>
                    <a:cxn ang="0">
                      <a:pos x="3825" y="2659"/>
                    </a:cxn>
                    <a:cxn ang="0">
                      <a:pos x="3866" y="2541"/>
                    </a:cxn>
                    <a:cxn ang="0">
                      <a:pos x="3901" y="2421"/>
                    </a:cxn>
                    <a:cxn ang="0">
                      <a:pos x="3931" y="2301"/>
                    </a:cxn>
                    <a:cxn ang="0">
                      <a:pos x="3955" y="2180"/>
                    </a:cxn>
                    <a:cxn ang="0">
                      <a:pos x="3975" y="2057"/>
                    </a:cxn>
                    <a:cxn ang="0">
                      <a:pos x="3990" y="1935"/>
                    </a:cxn>
                    <a:cxn ang="0">
                      <a:pos x="4002" y="1813"/>
                    </a:cxn>
                    <a:cxn ang="0">
                      <a:pos x="4014" y="1631"/>
                    </a:cxn>
                    <a:cxn ang="0">
                      <a:pos x="4022" y="1391"/>
                    </a:cxn>
                    <a:cxn ang="0">
                      <a:pos x="4023" y="1045"/>
                    </a:cxn>
                    <a:cxn ang="0">
                      <a:pos x="4024" y="724"/>
                    </a:cxn>
                    <a:cxn ang="0">
                      <a:pos x="4030" y="528"/>
                    </a:cxn>
                    <a:cxn ang="0">
                      <a:pos x="4040" y="393"/>
                    </a:cxn>
                    <a:cxn ang="0">
                      <a:pos x="4051" y="308"/>
                    </a:cxn>
                    <a:cxn ang="0">
                      <a:pos x="4066" y="229"/>
                    </a:cxn>
                    <a:cxn ang="0">
                      <a:pos x="4083" y="156"/>
                    </a:cxn>
                    <a:cxn ang="0">
                      <a:pos x="4106" y="89"/>
                    </a:cxn>
                    <a:cxn ang="0">
                      <a:pos x="4133" y="27"/>
                    </a:cxn>
                    <a:cxn ang="0">
                      <a:pos x="4149" y="0"/>
                    </a:cxn>
                  </a:cxnLst>
                  <a:rect l="0" t="0" r="r" b="b"/>
                  <a:pathLst>
                    <a:path w="4149" h="4229">
                      <a:moveTo>
                        <a:pt x="4149" y="0"/>
                      </a:moveTo>
                      <a:lnTo>
                        <a:pt x="4149" y="0"/>
                      </a:lnTo>
                      <a:lnTo>
                        <a:pt x="4020" y="153"/>
                      </a:lnTo>
                      <a:lnTo>
                        <a:pt x="3889" y="307"/>
                      </a:lnTo>
                      <a:lnTo>
                        <a:pt x="3755" y="462"/>
                      </a:lnTo>
                      <a:lnTo>
                        <a:pt x="3618" y="619"/>
                      </a:lnTo>
                      <a:lnTo>
                        <a:pt x="3478" y="776"/>
                      </a:lnTo>
                      <a:lnTo>
                        <a:pt x="3336" y="934"/>
                      </a:lnTo>
                      <a:lnTo>
                        <a:pt x="3190" y="1092"/>
                      </a:lnTo>
                      <a:lnTo>
                        <a:pt x="3042" y="1252"/>
                      </a:lnTo>
                      <a:lnTo>
                        <a:pt x="2891" y="1411"/>
                      </a:lnTo>
                      <a:lnTo>
                        <a:pt x="2738" y="1571"/>
                      </a:lnTo>
                      <a:lnTo>
                        <a:pt x="2581" y="1731"/>
                      </a:lnTo>
                      <a:lnTo>
                        <a:pt x="2423" y="1891"/>
                      </a:lnTo>
                      <a:lnTo>
                        <a:pt x="2262" y="2052"/>
                      </a:lnTo>
                      <a:lnTo>
                        <a:pt x="2099" y="2212"/>
                      </a:lnTo>
                      <a:lnTo>
                        <a:pt x="1934" y="2373"/>
                      </a:lnTo>
                      <a:lnTo>
                        <a:pt x="1765" y="2534"/>
                      </a:lnTo>
                      <a:lnTo>
                        <a:pt x="1765" y="2534"/>
                      </a:lnTo>
                      <a:lnTo>
                        <a:pt x="858" y="3396"/>
                      </a:lnTo>
                      <a:lnTo>
                        <a:pt x="422" y="3808"/>
                      </a:lnTo>
                      <a:lnTo>
                        <a:pt x="0" y="4204"/>
                      </a:lnTo>
                      <a:lnTo>
                        <a:pt x="2" y="4205"/>
                      </a:lnTo>
                      <a:lnTo>
                        <a:pt x="2" y="4205"/>
                      </a:lnTo>
                      <a:lnTo>
                        <a:pt x="27" y="4208"/>
                      </a:lnTo>
                      <a:lnTo>
                        <a:pt x="101" y="4213"/>
                      </a:lnTo>
                      <a:lnTo>
                        <a:pt x="219" y="4221"/>
                      </a:lnTo>
                      <a:lnTo>
                        <a:pt x="292" y="4224"/>
                      </a:lnTo>
                      <a:lnTo>
                        <a:pt x="375" y="4226"/>
                      </a:lnTo>
                      <a:lnTo>
                        <a:pt x="465" y="4229"/>
                      </a:lnTo>
                      <a:lnTo>
                        <a:pt x="564" y="4229"/>
                      </a:lnTo>
                      <a:lnTo>
                        <a:pt x="669" y="4229"/>
                      </a:lnTo>
                      <a:lnTo>
                        <a:pt x="781" y="4226"/>
                      </a:lnTo>
                      <a:lnTo>
                        <a:pt x="898" y="4221"/>
                      </a:lnTo>
                      <a:lnTo>
                        <a:pt x="1021" y="4214"/>
                      </a:lnTo>
                      <a:lnTo>
                        <a:pt x="1149" y="4205"/>
                      </a:lnTo>
                      <a:lnTo>
                        <a:pt x="1279" y="4193"/>
                      </a:lnTo>
                      <a:lnTo>
                        <a:pt x="1413" y="4177"/>
                      </a:lnTo>
                      <a:lnTo>
                        <a:pt x="1481" y="4169"/>
                      </a:lnTo>
                      <a:lnTo>
                        <a:pt x="1549" y="4158"/>
                      </a:lnTo>
                      <a:lnTo>
                        <a:pt x="1619" y="4147"/>
                      </a:lnTo>
                      <a:lnTo>
                        <a:pt x="1689" y="4135"/>
                      </a:lnTo>
                      <a:lnTo>
                        <a:pt x="1758" y="4122"/>
                      </a:lnTo>
                      <a:lnTo>
                        <a:pt x="1828" y="4108"/>
                      </a:lnTo>
                      <a:lnTo>
                        <a:pt x="1899" y="4094"/>
                      </a:lnTo>
                      <a:lnTo>
                        <a:pt x="1969" y="4078"/>
                      </a:lnTo>
                      <a:lnTo>
                        <a:pt x="2040" y="4060"/>
                      </a:lnTo>
                      <a:lnTo>
                        <a:pt x="2109" y="4041"/>
                      </a:lnTo>
                      <a:lnTo>
                        <a:pt x="2179" y="4021"/>
                      </a:lnTo>
                      <a:lnTo>
                        <a:pt x="2249" y="4000"/>
                      </a:lnTo>
                      <a:lnTo>
                        <a:pt x="2318" y="3977"/>
                      </a:lnTo>
                      <a:lnTo>
                        <a:pt x="2388" y="3954"/>
                      </a:lnTo>
                      <a:lnTo>
                        <a:pt x="2457" y="3929"/>
                      </a:lnTo>
                      <a:lnTo>
                        <a:pt x="2525" y="3902"/>
                      </a:lnTo>
                      <a:lnTo>
                        <a:pt x="2592" y="3874"/>
                      </a:lnTo>
                      <a:lnTo>
                        <a:pt x="2659" y="3844"/>
                      </a:lnTo>
                      <a:lnTo>
                        <a:pt x="2726" y="3814"/>
                      </a:lnTo>
                      <a:lnTo>
                        <a:pt x="2790" y="3781"/>
                      </a:lnTo>
                      <a:lnTo>
                        <a:pt x="2855" y="3747"/>
                      </a:lnTo>
                      <a:lnTo>
                        <a:pt x="2917" y="3710"/>
                      </a:lnTo>
                      <a:lnTo>
                        <a:pt x="2980" y="3673"/>
                      </a:lnTo>
                      <a:lnTo>
                        <a:pt x="3041" y="3634"/>
                      </a:lnTo>
                      <a:lnTo>
                        <a:pt x="3100" y="3594"/>
                      </a:lnTo>
                      <a:lnTo>
                        <a:pt x="3159" y="3551"/>
                      </a:lnTo>
                      <a:lnTo>
                        <a:pt x="3215" y="3505"/>
                      </a:lnTo>
                      <a:lnTo>
                        <a:pt x="3271" y="3460"/>
                      </a:lnTo>
                      <a:lnTo>
                        <a:pt x="3325" y="3412"/>
                      </a:lnTo>
                      <a:lnTo>
                        <a:pt x="3377" y="3361"/>
                      </a:lnTo>
                      <a:lnTo>
                        <a:pt x="3377" y="3361"/>
                      </a:lnTo>
                      <a:lnTo>
                        <a:pt x="3424" y="3312"/>
                      </a:lnTo>
                      <a:lnTo>
                        <a:pt x="3468" y="3262"/>
                      </a:lnTo>
                      <a:lnTo>
                        <a:pt x="3511" y="3211"/>
                      </a:lnTo>
                      <a:lnTo>
                        <a:pt x="3551" y="3160"/>
                      </a:lnTo>
                      <a:lnTo>
                        <a:pt x="3590" y="3106"/>
                      </a:lnTo>
                      <a:lnTo>
                        <a:pt x="3626" y="3053"/>
                      </a:lnTo>
                      <a:lnTo>
                        <a:pt x="3660" y="2999"/>
                      </a:lnTo>
                      <a:lnTo>
                        <a:pt x="3692" y="2944"/>
                      </a:lnTo>
                      <a:lnTo>
                        <a:pt x="3722" y="2888"/>
                      </a:lnTo>
                      <a:lnTo>
                        <a:pt x="3751" y="2831"/>
                      </a:lnTo>
                      <a:lnTo>
                        <a:pt x="3776" y="2775"/>
                      </a:lnTo>
                      <a:lnTo>
                        <a:pt x="3802" y="2718"/>
                      </a:lnTo>
                      <a:lnTo>
                        <a:pt x="3825" y="2659"/>
                      </a:lnTo>
                      <a:lnTo>
                        <a:pt x="3846" y="2600"/>
                      </a:lnTo>
                      <a:lnTo>
                        <a:pt x="3866" y="2541"/>
                      </a:lnTo>
                      <a:lnTo>
                        <a:pt x="3884" y="2482"/>
                      </a:lnTo>
                      <a:lnTo>
                        <a:pt x="3901" y="2421"/>
                      </a:lnTo>
                      <a:lnTo>
                        <a:pt x="3916" y="2361"/>
                      </a:lnTo>
                      <a:lnTo>
                        <a:pt x="3931" y="2301"/>
                      </a:lnTo>
                      <a:lnTo>
                        <a:pt x="3943" y="2241"/>
                      </a:lnTo>
                      <a:lnTo>
                        <a:pt x="3955" y="2180"/>
                      </a:lnTo>
                      <a:lnTo>
                        <a:pt x="3965" y="2119"/>
                      </a:lnTo>
                      <a:lnTo>
                        <a:pt x="3975" y="2057"/>
                      </a:lnTo>
                      <a:lnTo>
                        <a:pt x="3983" y="1997"/>
                      </a:lnTo>
                      <a:lnTo>
                        <a:pt x="3990" y="1935"/>
                      </a:lnTo>
                      <a:lnTo>
                        <a:pt x="3996" y="1875"/>
                      </a:lnTo>
                      <a:lnTo>
                        <a:pt x="4002" y="1813"/>
                      </a:lnTo>
                      <a:lnTo>
                        <a:pt x="4007" y="1751"/>
                      </a:lnTo>
                      <a:lnTo>
                        <a:pt x="4014" y="1631"/>
                      </a:lnTo>
                      <a:lnTo>
                        <a:pt x="4019" y="1510"/>
                      </a:lnTo>
                      <a:lnTo>
                        <a:pt x="4022" y="1391"/>
                      </a:lnTo>
                      <a:lnTo>
                        <a:pt x="4023" y="1274"/>
                      </a:lnTo>
                      <a:lnTo>
                        <a:pt x="4023" y="1045"/>
                      </a:lnTo>
                      <a:lnTo>
                        <a:pt x="4023" y="828"/>
                      </a:lnTo>
                      <a:lnTo>
                        <a:pt x="4024" y="724"/>
                      </a:lnTo>
                      <a:lnTo>
                        <a:pt x="4026" y="625"/>
                      </a:lnTo>
                      <a:lnTo>
                        <a:pt x="4030" y="528"/>
                      </a:lnTo>
                      <a:lnTo>
                        <a:pt x="4036" y="437"/>
                      </a:lnTo>
                      <a:lnTo>
                        <a:pt x="4040" y="393"/>
                      </a:lnTo>
                      <a:lnTo>
                        <a:pt x="4046" y="350"/>
                      </a:lnTo>
                      <a:lnTo>
                        <a:pt x="4051" y="308"/>
                      </a:lnTo>
                      <a:lnTo>
                        <a:pt x="4058" y="268"/>
                      </a:lnTo>
                      <a:lnTo>
                        <a:pt x="4066" y="229"/>
                      </a:lnTo>
                      <a:lnTo>
                        <a:pt x="4074" y="192"/>
                      </a:lnTo>
                      <a:lnTo>
                        <a:pt x="4083" y="156"/>
                      </a:lnTo>
                      <a:lnTo>
                        <a:pt x="4094" y="121"/>
                      </a:lnTo>
                      <a:lnTo>
                        <a:pt x="4106" y="89"/>
                      </a:lnTo>
                      <a:lnTo>
                        <a:pt x="4119" y="58"/>
                      </a:lnTo>
                      <a:lnTo>
                        <a:pt x="4133" y="27"/>
                      </a:lnTo>
                      <a:lnTo>
                        <a:pt x="4149" y="0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6">
                  <a:extLst>
                    <a:ext uri="{FF2B5EF4-FFF2-40B4-BE49-F238E27FC236}">
                      <a16:creationId xmlns:a16="http://schemas.microsoft.com/office/drawing/2014/main" id="{642B6295-2C8F-A5C0-87A5-AA3FB61E2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853" y="22066"/>
                  <a:ext cx="7200902" cy="6818311"/>
                </a:xfrm>
                <a:custGeom>
                  <a:avLst/>
                  <a:gdLst/>
                  <a:ahLst/>
                  <a:cxnLst>
                    <a:cxn ang="0">
                      <a:pos x="4481" y="66"/>
                    </a:cxn>
                    <a:cxn ang="0">
                      <a:pos x="4536" y="0"/>
                    </a:cxn>
                    <a:cxn ang="0">
                      <a:pos x="4482" y="36"/>
                    </a:cxn>
                    <a:cxn ang="0">
                      <a:pos x="4389" y="82"/>
                    </a:cxn>
                    <a:cxn ang="0">
                      <a:pos x="4279" y="115"/>
                    </a:cxn>
                    <a:cxn ang="0">
                      <a:pos x="4155" y="141"/>
                    </a:cxn>
                    <a:cxn ang="0">
                      <a:pos x="4020" y="159"/>
                    </a:cxn>
                    <a:cxn ang="0">
                      <a:pos x="3713" y="185"/>
                    </a:cxn>
                    <a:cxn ang="0">
                      <a:pos x="3243" y="213"/>
                    </a:cxn>
                    <a:cxn ang="0">
                      <a:pos x="2857" y="249"/>
                    </a:cxn>
                    <a:cxn ang="0">
                      <a:pos x="2655" y="279"/>
                    </a:cxn>
                    <a:cxn ang="0">
                      <a:pos x="2450" y="318"/>
                    </a:cxn>
                    <a:cxn ang="0">
                      <a:pos x="2241" y="367"/>
                    </a:cxn>
                    <a:cxn ang="0">
                      <a:pos x="2029" y="430"/>
                    </a:cxn>
                    <a:cxn ang="0">
                      <a:pos x="1817" y="508"/>
                    </a:cxn>
                    <a:cxn ang="0">
                      <a:pos x="1605" y="603"/>
                    </a:cxn>
                    <a:cxn ang="0">
                      <a:pos x="1395" y="717"/>
                    </a:cxn>
                    <a:cxn ang="0">
                      <a:pos x="1186" y="851"/>
                    </a:cxn>
                    <a:cxn ang="0">
                      <a:pos x="980" y="1008"/>
                    </a:cxn>
                    <a:cxn ang="0">
                      <a:pos x="777" y="1189"/>
                    </a:cxn>
                    <a:cxn ang="0">
                      <a:pos x="651" y="1319"/>
                    </a:cxn>
                    <a:cxn ang="0">
                      <a:pos x="488" y="1517"/>
                    </a:cxn>
                    <a:cxn ang="0">
                      <a:pos x="351" y="1716"/>
                    </a:cxn>
                    <a:cxn ang="0">
                      <a:pos x="241" y="1917"/>
                    </a:cxn>
                    <a:cxn ang="0">
                      <a:pos x="154" y="2120"/>
                    </a:cxn>
                    <a:cxn ang="0">
                      <a:pos x="88" y="2319"/>
                    </a:cxn>
                    <a:cxn ang="0">
                      <a:pos x="43" y="2516"/>
                    </a:cxn>
                    <a:cxn ang="0">
                      <a:pos x="15" y="2709"/>
                    </a:cxn>
                    <a:cxn ang="0">
                      <a:pos x="1" y="2897"/>
                    </a:cxn>
                    <a:cxn ang="0">
                      <a:pos x="3" y="3079"/>
                    </a:cxn>
                    <a:cxn ang="0">
                      <a:pos x="15" y="3253"/>
                    </a:cxn>
                    <a:cxn ang="0">
                      <a:pos x="36" y="3418"/>
                    </a:cxn>
                    <a:cxn ang="0">
                      <a:pos x="64" y="3572"/>
                    </a:cxn>
                    <a:cxn ang="0">
                      <a:pos x="111" y="3760"/>
                    </a:cxn>
                    <a:cxn ang="0">
                      <a:pos x="188" y="3997"/>
                    </a:cxn>
                    <a:cxn ang="0">
                      <a:pos x="257" y="4173"/>
                    </a:cxn>
                    <a:cxn ang="0">
                      <a:pos x="316" y="4295"/>
                    </a:cxn>
                    <a:cxn ang="0">
                      <a:pos x="1174" y="3487"/>
                    </a:cxn>
                    <a:cxn ang="0">
                      <a:pos x="2250" y="2464"/>
                    </a:cxn>
                    <a:cxn ang="0">
                      <a:pos x="2739" y="1982"/>
                    </a:cxn>
                    <a:cxn ang="0">
                      <a:pos x="3207" y="1502"/>
                    </a:cxn>
                    <a:cxn ang="0">
                      <a:pos x="3652" y="1025"/>
                    </a:cxn>
                    <a:cxn ang="0">
                      <a:pos x="4071" y="553"/>
                    </a:cxn>
                    <a:cxn ang="0">
                      <a:pos x="4465" y="91"/>
                    </a:cxn>
                  </a:cxnLst>
                  <a:rect l="0" t="0" r="r" b="b"/>
                  <a:pathLst>
                    <a:path w="4536" h="4295">
                      <a:moveTo>
                        <a:pt x="4465" y="91"/>
                      </a:moveTo>
                      <a:lnTo>
                        <a:pt x="4465" y="91"/>
                      </a:lnTo>
                      <a:lnTo>
                        <a:pt x="4481" y="66"/>
                      </a:lnTo>
                      <a:lnTo>
                        <a:pt x="4498" y="42"/>
                      </a:lnTo>
                      <a:lnTo>
                        <a:pt x="4517" y="20"/>
                      </a:lnTo>
                      <a:lnTo>
                        <a:pt x="4536" y="0"/>
                      </a:lnTo>
                      <a:lnTo>
                        <a:pt x="4536" y="0"/>
                      </a:lnTo>
                      <a:lnTo>
                        <a:pt x="4511" y="19"/>
                      </a:lnTo>
                      <a:lnTo>
                        <a:pt x="4482" y="36"/>
                      </a:lnTo>
                      <a:lnTo>
                        <a:pt x="4453" y="52"/>
                      </a:lnTo>
                      <a:lnTo>
                        <a:pt x="4422" y="67"/>
                      </a:lnTo>
                      <a:lnTo>
                        <a:pt x="4389" y="82"/>
                      </a:lnTo>
                      <a:lnTo>
                        <a:pt x="4354" y="94"/>
                      </a:lnTo>
                      <a:lnTo>
                        <a:pt x="4318" y="105"/>
                      </a:lnTo>
                      <a:lnTo>
                        <a:pt x="4279" y="115"/>
                      </a:lnTo>
                      <a:lnTo>
                        <a:pt x="4240" y="125"/>
                      </a:lnTo>
                      <a:lnTo>
                        <a:pt x="4198" y="133"/>
                      </a:lnTo>
                      <a:lnTo>
                        <a:pt x="4155" y="141"/>
                      </a:lnTo>
                      <a:lnTo>
                        <a:pt x="4113" y="147"/>
                      </a:lnTo>
                      <a:lnTo>
                        <a:pt x="4067" y="154"/>
                      </a:lnTo>
                      <a:lnTo>
                        <a:pt x="4020" y="159"/>
                      </a:lnTo>
                      <a:lnTo>
                        <a:pt x="3922" y="169"/>
                      </a:lnTo>
                      <a:lnTo>
                        <a:pt x="3820" y="177"/>
                      </a:lnTo>
                      <a:lnTo>
                        <a:pt x="3713" y="185"/>
                      </a:lnTo>
                      <a:lnTo>
                        <a:pt x="3485" y="197"/>
                      </a:lnTo>
                      <a:lnTo>
                        <a:pt x="3366" y="205"/>
                      </a:lnTo>
                      <a:lnTo>
                        <a:pt x="3243" y="213"/>
                      </a:lnTo>
                      <a:lnTo>
                        <a:pt x="3117" y="222"/>
                      </a:lnTo>
                      <a:lnTo>
                        <a:pt x="2988" y="234"/>
                      </a:lnTo>
                      <a:lnTo>
                        <a:pt x="2857" y="249"/>
                      </a:lnTo>
                      <a:lnTo>
                        <a:pt x="2790" y="259"/>
                      </a:lnTo>
                      <a:lnTo>
                        <a:pt x="2723" y="268"/>
                      </a:lnTo>
                      <a:lnTo>
                        <a:pt x="2655" y="279"/>
                      </a:lnTo>
                      <a:lnTo>
                        <a:pt x="2586" y="291"/>
                      </a:lnTo>
                      <a:lnTo>
                        <a:pt x="2518" y="303"/>
                      </a:lnTo>
                      <a:lnTo>
                        <a:pt x="2450" y="318"/>
                      </a:lnTo>
                      <a:lnTo>
                        <a:pt x="2380" y="332"/>
                      </a:lnTo>
                      <a:lnTo>
                        <a:pt x="2310" y="348"/>
                      </a:lnTo>
                      <a:lnTo>
                        <a:pt x="2241" y="367"/>
                      </a:lnTo>
                      <a:lnTo>
                        <a:pt x="2170" y="386"/>
                      </a:lnTo>
                      <a:lnTo>
                        <a:pt x="2100" y="407"/>
                      </a:lnTo>
                      <a:lnTo>
                        <a:pt x="2029" y="430"/>
                      </a:lnTo>
                      <a:lnTo>
                        <a:pt x="1959" y="454"/>
                      </a:lnTo>
                      <a:lnTo>
                        <a:pt x="1888" y="480"/>
                      </a:lnTo>
                      <a:lnTo>
                        <a:pt x="1817" y="508"/>
                      </a:lnTo>
                      <a:lnTo>
                        <a:pt x="1746" y="537"/>
                      </a:lnTo>
                      <a:lnTo>
                        <a:pt x="1676" y="569"/>
                      </a:lnTo>
                      <a:lnTo>
                        <a:pt x="1605" y="603"/>
                      </a:lnTo>
                      <a:lnTo>
                        <a:pt x="1534" y="638"/>
                      </a:lnTo>
                      <a:lnTo>
                        <a:pt x="1465" y="677"/>
                      </a:lnTo>
                      <a:lnTo>
                        <a:pt x="1395" y="717"/>
                      </a:lnTo>
                      <a:lnTo>
                        <a:pt x="1324" y="758"/>
                      </a:lnTo>
                      <a:lnTo>
                        <a:pt x="1254" y="804"/>
                      </a:lnTo>
                      <a:lnTo>
                        <a:pt x="1186" y="851"/>
                      </a:lnTo>
                      <a:lnTo>
                        <a:pt x="1116" y="900"/>
                      </a:lnTo>
                      <a:lnTo>
                        <a:pt x="1048" y="953"/>
                      </a:lnTo>
                      <a:lnTo>
                        <a:pt x="980" y="1008"/>
                      </a:lnTo>
                      <a:lnTo>
                        <a:pt x="911" y="1065"/>
                      </a:lnTo>
                      <a:lnTo>
                        <a:pt x="844" y="1126"/>
                      </a:lnTo>
                      <a:lnTo>
                        <a:pt x="777" y="1189"/>
                      </a:lnTo>
                      <a:lnTo>
                        <a:pt x="777" y="1189"/>
                      </a:lnTo>
                      <a:lnTo>
                        <a:pt x="713" y="1254"/>
                      </a:lnTo>
                      <a:lnTo>
                        <a:pt x="651" y="1319"/>
                      </a:lnTo>
                      <a:lnTo>
                        <a:pt x="594" y="1384"/>
                      </a:lnTo>
                      <a:lnTo>
                        <a:pt x="539" y="1450"/>
                      </a:lnTo>
                      <a:lnTo>
                        <a:pt x="488" y="1517"/>
                      </a:lnTo>
                      <a:lnTo>
                        <a:pt x="440" y="1582"/>
                      </a:lnTo>
                      <a:lnTo>
                        <a:pt x="394" y="1649"/>
                      </a:lnTo>
                      <a:lnTo>
                        <a:pt x="351" y="1716"/>
                      </a:lnTo>
                      <a:lnTo>
                        <a:pt x="312" y="1783"/>
                      </a:lnTo>
                      <a:lnTo>
                        <a:pt x="275" y="1850"/>
                      </a:lnTo>
                      <a:lnTo>
                        <a:pt x="241" y="1917"/>
                      </a:lnTo>
                      <a:lnTo>
                        <a:pt x="209" y="1986"/>
                      </a:lnTo>
                      <a:lnTo>
                        <a:pt x="181" y="2053"/>
                      </a:lnTo>
                      <a:lnTo>
                        <a:pt x="154" y="2120"/>
                      </a:lnTo>
                      <a:lnTo>
                        <a:pt x="130" y="2185"/>
                      </a:lnTo>
                      <a:lnTo>
                        <a:pt x="109" y="2252"/>
                      </a:lnTo>
                      <a:lnTo>
                        <a:pt x="88" y="2319"/>
                      </a:lnTo>
                      <a:lnTo>
                        <a:pt x="71" y="2385"/>
                      </a:lnTo>
                      <a:lnTo>
                        <a:pt x="56" y="2451"/>
                      </a:lnTo>
                      <a:lnTo>
                        <a:pt x="43" y="2516"/>
                      </a:lnTo>
                      <a:lnTo>
                        <a:pt x="31" y="2581"/>
                      </a:lnTo>
                      <a:lnTo>
                        <a:pt x="21" y="2645"/>
                      </a:lnTo>
                      <a:lnTo>
                        <a:pt x="15" y="2709"/>
                      </a:lnTo>
                      <a:lnTo>
                        <a:pt x="8" y="2772"/>
                      </a:lnTo>
                      <a:lnTo>
                        <a:pt x="4" y="2835"/>
                      </a:lnTo>
                      <a:lnTo>
                        <a:pt x="1" y="2897"/>
                      </a:lnTo>
                      <a:lnTo>
                        <a:pt x="0" y="2959"/>
                      </a:lnTo>
                      <a:lnTo>
                        <a:pt x="1" y="3019"/>
                      </a:lnTo>
                      <a:lnTo>
                        <a:pt x="3" y="3079"/>
                      </a:lnTo>
                      <a:lnTo>
                        <a:pt x="5" y="3138"/>
                      </a:lnTo>
                      <a:lnTo>
                        <a:pt x="9" y="3196"/>
                      </a:lnTo>
                      <a:lnTo>
                        <a:pt x="15" y="3253"/>
                      </a:lnTo>
                      <a:lnTo>
                        <a:pt x="20" y="3308"/>
                      </a:lnTo>
                      <a:lnTo>
                        <a:pt x="28" y="3363"/>
                      </a:lnTo>
                      <a:lnTo>
                        <a:pt x="36" y="3418"/>
                      </a:lnTo>
                      <a:lnTo>
                        <a:pt x="44" y="3470"/>
                      </a:lnTo>
                      <a:lnTo>
                        <a:pt x="54" y="3523"/>
                      </a:lnTo>
                      <a:lnTo>
                        <a:pt x="64" y="3572"/>
                      </a:lnTo>
                      <a:lnTo>
                        <a:pt x="75" y="3622"/>
                      </a:lnTo>
                      <a:lnTo>
                        <a:pt x="87" y="3669"/>
                      </a:lnTo>
                      <a:lnTo>
                        <a:pt x="111" y="3760"/>
                      </a:lnTo>
                      <a:lnTo>
                        <a:pt x="135" y="3846"/>
                      </a:lnTo>
                      <a:lnTo>
                        <a:pt x="161" y="3925"/>
                      </a:lnTo>
                      <a:lnTo>
                        <a:pt x="188" y="3997"/>
                      </a:lnTo>
                      <a:lnTo>
                        <a:pt x="212" y="4063"/>
                      </a:lnTo>
                      <a:lnTo>
                        <a:pt x="236" y="4122"/>
                      </a:lnTo>
                      <a:lnTo>
                        <a:pt x="257" y="4173"/>
                      </a:lnTo>
                      <a:lnTo>
                        <a:pt x="276" y="4214"/>
                      </a:lnTo>
                      <a:lnTo>
                        <a:pt x="306" y="4273"/>
                      </a:lnTo>
                      <a:lnTo>
                        <a:pt x="316" y="4295"/>
                      </a:lnTo>
                      <a:lnTo>
                        <a:pt x="316" y="4295"/>
                      </a:lnTo>
                      <a:lnTo>
                        <a:pt x="738" y="3899"/>
                      </a:lnTo>
                      <a:lnTo>
                        <a:pt x="1174" y="3487"/>
                      </a:lnTo>
                      <a:lnTo>
                        <a:pt x="2081" y="2625"/>
                      </a:lnTo>
                      <a:lnTo>
                        <a:pt x="2081" y="2625"/>
                      </a:lnTo>
                      <a:lnTo>
                        <a:pt x="2250" y="2464"/>
                      </a:lnTo>
                      <a:lnTo>
                        <a:pt x="2415" y="2303"/>
                      </a:lnTo>
                      <a:lnTo>
                        <a:pt x="2578" y="2143"/>
                      </a:lnTo>
                      <a:lnTo>
                        <a:pt x="2739" y="1982"/>
                      </a:lnTo>
                      <a:lnTo>
                        <a:pt x="2897" y="1822"/>
                      </a:lnTo>
                      <a:lnTo>
                        <a:pt x="3054" y="1662"/>
                      </a:lnTo>
                      <a:lnTo>
                        <a:pt x="3207" y="1502"/>
                      </a:lnTo>
                      <a:lnTo>
                        <a:pt x="3358" y="1343"/>
                      </a:lnTo>
                      <a:lnTo>
                        <a:pt x="3506" y="1183"/>
                      </a:lnTo>
                      <a:lnTo>
                        <a:pt x="3652" y="1025"/>
                      </a:lnTo>
                      <a:lnTo>
                        <a:pt x="3794" y="867"/>
                      </a:lnTo>
                      <a:lnTo>
                        <a:pt x="3934" y="710"/>
                      </a:lnTo>
                      <a:lnTo>
                        <a:pt x="4071" y="553"/>
                      </a:lnTo>
                      <a:lnTo>
                        <a:pt x="4205" y="398"/>
                      </a:lnTo>
                      <a:lnTo>
                        <a:pt x="4336" y="244"/>
                      </a:lnTo>
                      <a:lnTo>
                        <a:pt x="4465" y="91"/>
                      </a:lnTo>
                      <a:lnTo>
                        <a:pt x="4465" y="9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64000">
                      <a:srgbClr val="2F6C1C"/>
                    </a:gs>
                  </a:gsLst>
                  <a:lin ang="252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168">
                <a:extLst>
                  <a:ext uri="{FF2B5EF4-FFF2-40B4-BE49-F238E27FC236}">
                    <a16:creationId xmlns:a16="http://schemas.microsoft.com/office/drawing/2014/main" id="{388F7F45-58DE-375B-49FE-6EA5D0A55EC0}"/>
                  </a:ext>
                </a:extLst>
              </p:cNvPr>
              <p:cNvGrpSpPr/>
              <p:nvPr/>
            </p:nvGrpSpPr>
            <p:grpSpPr>
              <a:xfrm rot="1747496">
                <a:off x="5985568" y="3534304"/>
                <a:ext cx="617151" cy="147534"/>
                <a:chOff x="793750" y="0"/>
                <a:chExt cx="7556501" cy="2116991"/>
              </a:xfrm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E3740A86-5CFA-CE5C-C575-A5D4AE129B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059ACB64-FB30-CC78-AE30-BABA2A4D36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168">
                <a:extLst>
                  <a:ext uri="{FF2B5EF4-FFF2-40B4-BE49-F238E27FC236}">
                    <a16:creationId xmlns:a16="http://schemas.microsoft.com/office/drawing/2014/main" id="{6D6C5C96-54CF-A115-628E-40D017AEC938}"/>
                  </a:ext>
                </a:extLst>
              </p:cNvPr>
              <p:cNvGrpSpPr/>
              <p:nvPr/>
            </p:nvGrpSpPr>
            <p:grpSpPr>
              <a:xfrm rot="2267926">
                <a:off x="6480809" y="3325925"/>
                <a:ext cx="340137" cy="167559"/>
                <a:chOff x="793750" y="0"/>
                <a:chExt cx="7556501" cy="2116991"/>
              </a:xfrm>
            </p:grpSpPr>
            <p:sp>
              <p:nvSpPr>
                <p:cNvPr id="60" name="Freeform 7">
                  <a:extLst>
                    <a:ext uri="{FF2B5EF4-FFF2-40B4-BE49-F238E27FC236}">
                      <a16:creationId xmlns:a16="http://schemas.microsoft.com/office/drawing/2014/main" id="{49589CBA-057C-8307-B720-BFFAC8A69F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8">
                  <a:extLst>
                    <a:ext uri="{FF2B5EF4-FFF2-40B4-BE49-F238E27FC236}">
                      <a16:creationId xmlns:a16="http://schemas.microsoft.com/office/drawing/2014/main" id="{F7526946-87D6-0CDC-9000-C23D257262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168">
                <a:extLst>
                  <a:ext uri="{FF2B5EF4-FFF2-40B4-BE49-F238E27FC236}">
                    <a16:creationId xmlns:a16="http://schemas.microsoft.com/office/drawing/2014/main" id="{B4ABF54B-FC9B-5F4C-761C-1D0B7EDE107E}"/>
                  </a:ext>
                </a:extLst>
              </p:cNvPr>
              <p:cNvGrpSpPr/>
              <p:nvPr/>
            </p:nvGrpSpPr>
            <p:grpSpPr>
              <a:xfrm rot="17838455">
                <a:off x="6106266" y="3140680"/>
                <a:ext cx="340137" cy="167559"/>
                <a:chOff x="793750" y="0"/>
                <a:chExt cx="7556501" cy="2116991"/>
              </a:xfrm>
            </p:grpSpPr>
            <p:sp>
              <p:nvSpPr>
                <p:cNvPr id="58" name="Freeform 7">
                  <a:extLst>
                    <a:ext uri="{FF2B5EF4-FFF2-40B4-BE49-F238E27FC236}">
                      <a16:creationId xmlns:a16="http://schemas.microsoft.com/office/drawing/2014/main" id="{5E606425-D1BF-D472-879F-717382DAA6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8">
                  <a:extLst>
                    <a:ext uri="{FF2B5EF4-FFF2-40B4-BE49-F238E27FC236}">
                      <a16:creationId xmlns:a16="http://schemas.microsoft.com/office/drawing/2014/main" id="{328D8D94-A226-25D9-9B77-0DE4E6307A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168">
                <a:extLst>
                  <a:ext uri="{FF2B5EF4-FFF2-40B4-BE49-F238E27FC236}">
                    <a16:creationId xmlns:a16="http://schemas.microsoft.com/office/drawing/2014/main" id="{856C63B9-F9D2-959D-F240-4C80DAB884E2}"/>
                  </a:ext>
                </a:extLst>
              </p:cNvPr>
              <p:cNvGrpSpPr/>
              <p:nvPr/>
            </p:nvGrpSpPr>
            <p:grpSpPr>
              <a:xfrm rot="2163541">
                <a:off x="4954243" y="4022464"/>
                <a:ext cx="288583" cy="80848"/>
                <a:chOff x="793750" y="0"/>
                <a:chExt cx="7556501" cy="2116991"/>
              </a:xfrm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F322B32A-3956-D9BC-CA73-2A10FA879F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16DB1335-9DC6-1C89-8CDA-8B374623C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" name="Group 165">
                <a:extLst>
                  <a:ext uri="{FF2B5EF4-FFF2-40B4-BE49-F238E27FC236}">
                    <a16:creationId xmlns:a16="http://schemas.microsoft.com/office/drawing/2014/main" id="{617C5D6C-6C95-3315-D8E6-E49AD2047A13}"/>
                  </a:ext>
                </a:extLst>
              </p:cNvPr>
              <p:cNvGrpSpPr/>
              <p:nvPr/>
            </p:nvGrpSpPr>
            <p:grpSpPr>
              <a:xfrm rot="20956613">
                <a:off x="5257800" y="4165742"/>
                <a:ext cx="373174" cy="335072"/>
                <a:chOff x="971551" y="0"/>
                <a:chExt cx="7200902" cy="6818311"/>
              </a:xfrm>
            </p:grpSpPr>
            <p:sp>
              <p:nvSpPr>
                <p:cNvPr id="54" name="Freeform 5">
                  <a:extLst>
                    <a:ext uri="{FF2B5EF4-FFF2-40B4-BE49-F238E27FC236}">
                      <a16:creationId xmlns:a16="http://schemas.microsoft.com/office/drawing/2014/main" id="{5918394A-6BE9-B84B-6C4C-77BA1BA22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6587" y="96583"/>
                  <a:ext cx="6586540" cy="6713539"/>
                </a:xfrm>
                <a:custGeom>
                  <a:avLst/>
                  <a:gdLst/>
                  <a:ahLst/>
                  <a:cxnLst>
                    <a:cxn ang="0">
                      <a:pos x="4149" y="0"/>
                    </a:cxn>
                    <a:cxn ang="0">
                      <a:pos x="3889" y="307"/>
                    </a:cxn>
                    <a:cxn ang="0">
                      <a:pos x="3618" y="619"/>
                    </a:cxn>
                    <a:cxn ang="0">
                      <a:pos x="3336" y="934"/>
                    </a:cxn>
                    <a:cxn ang="0">
                      <a:pos x="3042" y="1252"/>
                    </a:cxn>
                    <a:cxn ang="0">
                      <a:pos x="2738" y="1571"/>
                    </a:cxn>
                    <a:cxn ang="0">
                      <a:pos x="2423" y="1891"/>
                    </a:cxn>
                    <a:cxn ang="0">
                      <a:pos x="2099" y="2212"/>
                    </a:cxn>
                    <a:cxn ang="0">
                      <a:pos x="1765" y="2534"/>
                    </a:cxn>
                    <a:cxn ang="0">
                      <a:pos x="858" y="3396"/>
                    </a:cxn>
                    <a:cxn ang="0">
                      <a:pos x="0" y="4204"/>
                    </a:cxn>
                    <a:cxn ang="0">
                      <a:pos x="2" y="4205"/>
                    </a:cxn>
                    <a:cxn ang="0">
                      <a:pos x="101" y="4213"/>
                    </a:cxn>
                    <a:cxn ang="0">
                      <a:pos x="292" y="4224"/>
                    </a:cxn>
                    <a:cxn ang="0">
                      <a:pos x="465" y="4229"/>
                    </a:cxn>
                    <a:cxn ang="0">
                      <a:pos x="669" y="4229"/>
                    </a:cxn>
                    <a:cxn ang="0">
                      <a:pos x="898" y="4221"/>
                    </a:cxn>
                    <a:cxn ang="0">
                      <a:pos x="1149" y="4205"/>
                    </a:cxn>
                    <a:cxn ang="0">
                      <a:pos x="1413" y="4177"/>
                    </a:cxn>
                    <a:cxn ang="0">
                      <a:pos x="1549" y="4158"/>
                    </a:cxn>
                    <a:cxn ang="0">
                      <a:pos x="1689" y="4135"/>
                    </a:cxn>
                    <a:cxn ang="0">
                      <a:pos x="1828" y="4108"/>
                    </a:cxn>
                    <a:cxn ang="0">
                      <a:pos x="1969" y="4078"/>
                    </a:cxn>
                    <a:cxn ang="0">
                      <a:pos x="2109" y="4041"/>
                    </a:cxn>
                    <a:cxn ang="0">
                      <a:pos x="2249" y="4000"/>
                    </a:cxn>
                    <a:cxn ang="0">
                      <a:pos x="2388" y="3954"/>
                    </a:cxn>
                    <a:cxn ang="0">
                      <a:pos x="2525" y="3902"/>
                    </a:cxn>
                    <a:cxn ang="0">
                      <a:pos x="2659" y="3844"/>
                    </a:cxn>
                    <a:cxn ang="0">
                      <a:pos x="2790" y="3781"/>
                    </a:cxn>
                    <a:cxn ang="0">
                      <a:pos x="2917" y="3710"/>
                    </a:cxn>
                    <a:cxn ang="0">
                      <a:pos x="3041" y="3634"/>
                    </a:cxn>
                    <a:cxn ang="0">
                      <a:pos x="3159" y="3551"/>
                    </a:cxn>
                    <a:cxn ang="0">
                      <a:pos x="3271" y="3460"/>
                    </a:cxn>
                    <a:cxn ang="0">
                      <a:pos x="3377" y="3361"/>
                    </a:cxn>
                    <a:cxn ang="0">
                      <a:pos x="3424" y="3312"/>
                    </a:cxn>
                    <a:cxn ang="0">
                      <a:pos x="3511" y="3211"/>
                    </a:cxn>
                    <a:cxn ang="0">
                      <a:pos x="3590" y="3106"/>
                    </a:cxn>
                    <a:cxn ang="0">
                      <a:pos x="3660" y="2999"/>
                    </a:cxn>
                    <a:cxn ang="0">
                      <a:pos x="3722" y="2888"/>
                    </a:cxn>
                    <a:cxn ang="0">
                      <a:pos x="3776" y="2775"/>
                    </a:cxn>
                    <a:cxn ang="0">
                      <a:pos x="3825" y="2659"/>
                    </a:cxn>
                    <a:cxn ang="0">
                      <a:pos x="3866" y="2541"/>
                    </a:cxn>
                    <a:cxn ang="0">
                      <a:pos x="3901" y="2421"/>
                    </a:cxn>
                    <a:cxn ang="0">
                      <a:pos x="3931" y="2301"/>
                    </a:cxn>
                    <a:cxn ang="0">
                      <a:pos x="3955" y="2180"/>
                    </a:cxn>
                    <a:cxn ang="0">
                      <a:pos x="3975" y="2057"/>
                    </a:cxn>
                    <a:cxn ang="0">
                      <a:pos x="3990" y="1935"/>
                    </a:cxn>
                    <a:cxn ang="0">
                      <a:pos x="4002" y="1813"/>
                    </a:cxn>
                    <a:cxn ang="0">
                      <a:pos x="4014" y="1631"/>
                    </a:cxn>
                    <a:cxn ang="0">
                      <a:pos x="4022" y="1391"/>
                    </a:cxn>
                    <a:cxn ang="0">
                      <a:pos x="4023" y="1045"/>
                    </a:cxn>
                    <a:cxn ang="0">
                      <a:pos x="4024" y="724"/>
                    </a:cxn>
                    <a:cxn ang="0">
                      <a:pos x="4030" y="528"/>
                    </a:cxn>
                    <a:cxn ang="0">
                      <a:pos x="4040" y="393"/>
                    </a:cxn>
                    <a:cxn ang="0">
                      <a:pos x="4051" y="308"/>
                    </a:cxn>
                    <a:cxn ang="0">
                      <a:pos x="4066" y="229"/>
                    </a:cxn>
                    <a:cxn ang="0">
                      <a:pos x="4083" y="156"/>
                    </a:cxn>
                    <a:cxn ang="0">
                      <a:pos x="4106" y="89"/>
                    </a:cxn>
                    <a:cxn ang="0">
                      <a:pos x="4133" y="27"/>
                    </a:cxn>
                    <a:cxn ang="0">
                      <a:pos x="4149" y="0"/>
                    </a:cxn>
                  </a:cxnLst>
                  <a:rect l="0" t="0" r="r" b="b"/>
                  <a:pathLst>
                    <a:path w="4149" h="4229">
                      <a:moveTo>
                        <a:pt x="4149" y="0"/>
                      </a:moveTo>
                      <a:lnTo>
                        <a:pt x="4149" y="0"/>
                      </a:lnTo>
                      <a:lnTo>
                        <a:pt x="4020" y="153"/>
                      </a:lnTo>
                      <a:lnTo>
                        <a:pt x="3889" y="307"/>
                      </a:lnTo>
                      <a:lnTo>
                        <a:pt x="3755" y="462"/>
                      </a:lnTo>
                      <a:lnTo>
                        <a:pt x="3618" y="619"/>
                      </a:lnTo>
                      <a:lnTo>
                        <a:pt x="3478" y="776"/>
                      </a:lnTo>
                      <a:lnTo>
                        <a:pt x="3336" y="934"/>
                      </a:lnTo>
                      <a:lnTo>
                        <a:pt x="3190" y="1092"/>
                      </a:lnTo>
                      <a:lnTo>
                        <a:pt x="3042" y="1252"/>
                      </a:lnTo>
                      <a:lnTo>
                        <a:pt x="2891" y="1411"/>
                      </a:lnTo>
                      <a:lnTo>
                        <a:pt x="2738" y="1571"/>
                      </a:lnTo>
                      <a:lnTo>
                        <a:pt x="2581" y="1731"/>
                      </a:lnTo>
                      <a:lnTo>
                        <a:pt x="2423" y="1891"/>
                      </a:lnTo>
                      <a:lnTo>
                        <a:pt x="2262" y="2052"/>
                      </a:lnTo>
                      <a:lnTo>
                        <a:pt x="2099" y="2212"/>
                      </a:lnTo>
                      <a:lnTo>
                        <a:pt x="1934" y="2373"/>
                      </a:lnTo>
                      <a:lnTo>
                        <a:pt x="1765" y="2534"/>
                      </a:lnTo>
                      <a:lnTo>
                        <a:pt x="1765" y="2534"/>
                      </a:lnTo>
                      <a:lnTo>
                        <a:pt x="858" y="3396"/>
                      </a:lnTo>
                      <a:lnTo>
                        <a:pt x="422" y="3808"/>
                      </a:lnTo>
                      <a:lnTo>
                        <a:pt x="0" y="4204"/>
                      </a:lnTo>
                      <a:lnTo>
                        <a:pt x="2" y="4205"/>
                      </a:lnTo>
                      <a:lnTo>
                        <a:pt x="2" y="4205"/>
                      </a:lnTo>
                      <a:lnTo>
                        <a:pt x="27" y="4208"/>
                      </a:lnTo>
                      <a:lnTo>
                        <a:pt x="101" y="4213"/>
                      </a:lnTo>
                      <a:lnTo>
                        <a:pt x="219" y="4221"/>
                      </a:lnTo>
                      <a:lnTo>
                        <a:pt x="292" y="4224"/>
                      </a:lnTo>
                      <a:lnTo>
                        <a:pt x="375" y="4226"/>
                      </a:lnTo>
                      <a:lnTo>
                        <a:pt x="465" y="4229"/>
                      </a:lnTo>
                      <a:lnTo>
                        <a:pt x="564" y="4229"/>
                      </a:lnTo>
                      <a:lnTo>
                        <a:pt x="669" y="4229"/>
                      </a:lnTo>
                      <a:lnTo>
                        <a:pt x="781" y="4226"/>
                      </a:lnTo>
                      <a:lnTo>
                        <a:pt x="898" y="4221"/>
                      </a:lnTo>
                      <a:lnTo>
                        <a:pt x="1021" y="4214"/>
                      </a:lnTo>
                      <a:lnTo>
                        <a:pt x="1149" y="4205"/>
                      </a:lnTo>
                      <a:lnTo>
                        <a:pt x="1279" y="4193"/>
                      </a:lnTo>
                      <a:lnTo>
                        <a:pt x="1413" y="4177"/>
                      </a:lnTo>
                      <a:lnTo>
                        <a:pt x="1481" y="4169"/>
                      </a:lnTo>
                      <a:lnTo>
                        <a:pt x="1549" y="4158"/>
                      </a:lnTo>
                      <a:lnTo>
                        <a:pt x="1619" y="4147"/>
                      </a:lnTo>
                      <a:lnTo>
                        <a:pt x="1689" y="4135"/>
                      </a:lnTo>
                      <a:lnTo>
                        <a:pt x="1758" y="4122"/>
                      </a:lnTo>
                      <a:lnTo>
                        <a:pt x="1828" y="4108"/>
                      </a:lnTo>
                      <a:lnTo>
                        <a:pt x="1899" y="4094"/>
                      </a:lnTo>
                      <a:lnTo>
                        <a:pt x="1969" y="4078"/>
                      </a:lnTo>
                      <a:lnTo>
                        <a:pt x="2040" y="4060"/>
                      </a:lnTo>
                      <a:lnTo>
                        <a:pt x="2109" y="4041"/>
                      </a:lnTo>
                      <a:lnTo>
                        <a:pt x="2179" y="4021"/>
                      </a:lnTo>
                      <a:lnTo>
                        <a:pt x="2249" y="4000"/>
                      </a:lnTo>
                      <a:lnTo>
                        <a:pt x="2318" y="3977"/>
                      </a:lnTo>
                      <a:lnTo>
                        <a:pt x="2388" y="3954"/>
                      </a:lnTo>
                      <a:lnTo>
                        <a:pt x="2457" y="3929"/>
                      </a:lnTo>
                      <a:lnTo>
                        <a:pt x="2525" y="3902"/>
                      </a:lnTo>
                      <a:lnTo>
                        <a:pt x="2592" y="3874"/>
                      </a:lnTo>
                      <a:lnTo>
                        <a:pt x="2659" y="3844"/>
                      </a:lnTo>
                      <a:lnTo>
                        <a:pt x="2726" y="3814"/>
                      </a:lnTo>
                      <a:lnTo>
                        <a:pt x="2790" y="3781"/>
                      </a:lnTo>
                      <a:lnTo>
                        <a:pt x="2855" y="3747"/>
                      </a:lnTo>
                      <a:lnTo>
                        <a:pt x="2917" y="3710"/>
                      </a:lnTo>
                      <a:lnTo>
                        <a:pt x="2980" y="3673"/>
                      </a:lnTo>
                      <a:lnTo>
                        <a:pt x="3041" y="3634"/>
                      </a:lnTo>
                      <a:lnTo>
                        <a:pt x="3100" y="3594"/>
                      </a:lnTo>
                      <a:lnTo>
                        <a:pt x="3159" y="3551"/>
                      </a:lnTo>
                      <a:lnTo>
                        <a:pt x="3215" y="3505"/>
                      </a:lnTo>
                      <a:lnTo>
                        <a:pt x="3271" y="3460"/>
                      </a:lnTo>
                      <a:lnTo>
                        <a:pt x="3325" y="3412"/>
                      </a:lnTo>
                      <a:lnTo>
                        <a:pt x="3377" y="3361"/>
                      </a:lnTo>
                      <a:lnTo>
                        <a:pt x="3377" y="3361"/>
                      </a:lnTo>
                      <a:lnTo>
                        <a:pt x="3424" y="3312"/>
                      </a:lnTo>
                      <a:lnTo>
                        <a:pt x="3468" y="3262"/>
                      </a:lnTo>
                      <a:lnTo>
                        <a:pt x="3511" y="3211"/>
                      </a:lnTo>
                      <a:lnTo>
                        <a:pt x="3551" y="3160"/>
                      </a:lnTo>
                      <a:lnTo>
                        <a:pt x="3590" y="3106"/>
                      </a:lnTo>
                      <a:lnTo>
                        <a:pt x="3626" y="3053"/>
                      </a:lnTo>
                      <a:lnTo>
                        <a:pt x="3660" y="2999"/>
                      </a:lnTo>
                      <a:lnTo>
                        <a:pt x="3692" y="2944"/>
                      </a:lnTo>
                      <a:lnTo>
                        <a:pt x="3722" y="2888"/>
                      </a:lnTo>
                      <a:lnTo>
                        <a:pt x="3751" y="2831"/>
                      </a:lnTo>
                      <a:lnTo>
                        <a:pt x="3776" y="2775"/>
                      </a:lnTo>
                      <a:lnTo>
                        <a:pt x="3802" y="2718"/>
                      </a:lnTo>
                      <a:lnTo>
                        <a:pt x="3825" y="2659"/>
                      </a:lnTo>
                      <a:lnTo>
                        <a:pt x="3846" y="2600"/>
                      </a:lnTo>
                      <a:lnTo>
                        <a:pt x="3866" y="2541"/>
                      </a:lnTo>
                      <a:lnTo>
                        <a:pt x="3884" y="2482"/>
                      </a:lnTo>
                      <a:lnTo>
                        <a:pt x="3901" y="2421"/>
                      </a:lnTo>
                      <a:lnTo>
                        <a:pt x="3916" y="2361"/>
                      </a:lnTo>
                      <a:lnTo>
                        <a:pt x="3931" y="2301"/>
                      </a:lnTo>
                      <a:lnTo>
                        <a:pt x="3943" y="2241"/>
                      </a:lnTo>
                      <a:lnTo>
                        <a:pt x="3955" y="2180"/>
                      </a:lnTo>
                      <a:lnTo>
                        <a:pt x="3965" y="2119"/>
                      </a:lnTo>
                      <a:lnTo>
                        <a:pt x="3975" y="2057"/>
                      </a:lnTo>
                      <a:lnTo>
                        <a:pt x="3983" y="1997"/>
                      </a:lnTo>
                      <a:lnTo>
                        <a:pt x="3990" y="1935"/>
                      </a:lnTo>
                      <a:lnTo>
                        <a:pt x="3996" y="1875"/>
                      </a:lnTo>
                      <a:lnTo>
                        <a:pt x="4002" y="1813"/>
                      </a:lnTo>
                      <a:lnTo>
                        <a:pt x="4007" y="1751"/>
                      </a:lnTo>
                      <a:lnTo>
                        <a:pt x="4014" y="1631"/>
                      </a:lnTo>
                      <a:lnTo>
                        <a:pt x="4019" y="1510"/>
                      </a:lnTo>
                      <a:lnTo>
                        <a:pt x="4022" y="1391"/>
                      </a:lnTo>
                      <a:lnTo>
                        <a:pt x="4023" y="1274"/>
                      </a:lnTo>
                      <a:lnTo>
                        <a:pt x="4023" y="1045"/>
                      </a:lnTo>
                      <a:lnTo>
                        <a:pt x="4023" y="828"/>
                      </a:lnTo>
                      <a:lnTo>
                        <a:pt x="4024" y="724"/>
                      </a:lnTo>
                      <a:lnTo>
                        <a:pt x="4026" y="625"/>
                      </a:lnTo>
                      <a:lnTo>
                        <a:pt x="4030" y="528"/>
                      </a:lnTo>
                      <a:lnTo>
                        <a:pt x="4036" y="437"/>
                      </a:lnTo>
                      <a:lnTo>
                        <a:pt x="4040" y="393"/>
                      </a:lnTo>
                      <a:lnTo>
                        <a:pt x="4046" y="350"/>
                      </a:lnTo>
                      <a:lnTo>
                        <a:pt x="4051" y="308"/>
                      </a:lnTo>
                      <a:lnTo>
                        <a:pt x="4058" y="268"/>
                      </a:lnTo>
                      <a:lnTo>
                        <a:pt x="4066" y="229"/>
                      </a:lnTo>
                      <a:lnTo>
                        <a:pt x="4074" y="192"/>
                      </a:lnTo>
                      <a:lnTo>
                        <a:pt x="4083" y="156"/>
                      </a:lnTo>
                      <a:lnTo>
                        <a:pt x="4094" y="121"/>
                      </a:lnTo>
                      <a:lnTo>
                        <a:pt x="4106" y="89"/>
                      </a:lnTo>
                      <a:lnTo>
                        <a:pt x="4119" y="58"/>
                      </a:lnTo>
                      <a:lnTo>
                        <a:pt x="4133" y="27"/>
                      </a:lnTo>
                      <a:lnTo>
                        <a:pt x="4149" y="0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6">
                  <a:extLst>
                    <a:ext uri="{FF2B5EF4-FFF2-40B4-BE49-F238E27FC236}">
                      <a16:creationId xmlns:a16="http://schemas.microsoft.com/office/drawing/2014/main" id="{CF11E612-9151-9860-F146-F454693532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551" y="0"/>
                  <a:ext cx="7200902" cy="6818311"/>
                </a:xfrm>
                <a:custGeom>
                  <a:avLst/>
                  <a:gdLst/>
                  <a:ahLst/>
                  <a:cxnLst>
                    <a:cxn ang="0">
                      <a:pos x="4481" y="66"/>
                    </a:cxn>
                    <a:cxn ang="0">
                      <a:pos x="4536" y="0"/>
                    </a:cxn>
                    <a:cxn ang="0">
                      <a:pos x="4482" y="36"/>
                    </a:cxn>
                    <a:cxn ang="0">
                      <a:pos x="4389" y="82"/>
                    </a:cxn>
                    <a:cxn ang="0">
                      <a:pos x="4279" y="115"/>
                    </a:cxn>
                    <a:cxn ang="0">
                      <a:pos x="4155" y="141"/>
                    </a:cxn>
                    <a:cxn ang="0">
                      <a:pos x="4020" y="159"/>
                    </a:cxn>
                    <a:cxn ang="0">
                      <a:pos x="3713" y="185"/>
                    </a:cxn>
                    <a:cxn ang="0">
                      <a:pos x="3243" y="213"/>
                    </a:cxn>
                    <a:cxn ang="0">
                      <a:pos x="2857" y="249"/>
                    </a:cxn>
                    <a:cxn ang="0">
                      <a:pos x="2655" y="279"/>
                    </a:cxn>
                    <a:cxn ang="0">
                      <a:pos x="2450" y="318"/>
                    </a:cxn>
                    <a:cxn ang="0">
                      <a:pos x="2241" y="367"/>
                    </a:cxn>
                    <a:cxn ang="0">
                      <a:pos x="2029" y="430"/>
                    </a:cxn>
                    <a:cxn ang="0">
                      <a:pos x="1817" y="508"/>
                    </a:cxn>
                    <a:cxn ang="0">
                      <a:pos x="1605" y="603"/>
                    </a:cxn>
                    <a:cxn ang="0">
                      <a:pos x="1395" y="717"/>
                    </a:cxn>
                    <a:cxn ang="0">
                      <a:pos x="1186" y="851"/>
                    </a:cxn>
                    <a:cxn ang="0">
                      <a:pos x="980" y="1008"/>
                    </a:cxn>
                    <a:cxn ang="0">
                      <a:pos x="777" y="1189"/>
                    </a:cxn>
                    <a:cxn ang="0">
                      <a:pos x="651" y="1319"/>
                    </a:cxn>
                    <a:cxn ang="0">
                      <a:pos x="488" y="1517"/>
                    </a:cxn>
                    <a:cxn ang="0">
                      <a:pos x="351" y="1716"/>
                    </a:cxn>
                    <a:cxn ang="0">
                      <a:pos x="241" y="1917"/>
                    </a:cxn>
                    <a:cxn ang="0">
                      <a:pos x="154" y="2120"/>
                    </a:cxn>
                    <a:cxn ang="0">
                      <a:pos x="88" y="2319"/>
                    </a:cxn>
                    <a:cxn ang="0">
                      <a:pos x="43" y="2516"/>
                    </a:cxn>
                    <a:cxn ang="0">
                      <a:pos x="15" y="2709"/>
                    </a:cxn>
                    <a:cxn ang="0">
                      <a:pos x="1" y="2897"/>
                    </a:cxn>
                    <a:cxn ang="0">
                      <a:pos x="3" y="3079"/>
                    </a:cxn>
                    <a:cxn ang="0">
                      <a:pos x="15" y="3253"/>
                    </a:cxn>
                    <a:cxn ang="0">
                      <a:pos x="36" y="3418"/>
                    </a:cxn>
                    <a:cxn ang="0">
                      <a:pos x="64" y="3572"/>
                    </a:cxn>
                    <a:cxn ang="0">
                      <a:pos x="111" y="3760"/>
                    </a:cxn>
                    <a:cxn ang="0">
                      <a:pos x="188" y="3997"/>
                    </a:cxn>
                    <a:cxn ang="0">
                      <a:pos x="257" y="4173"/>
                    </a:cxn>
                    <a:cxn ang="0">
                      <a:pos x="316" y="4295"/>
                    </a:cxn>
                    <a:cxn ang="0">
                      <a:pos x="1174" y="3487"/>
                    </a:cxn>
                    <a:cxn ang="0">
                      <a:pos x="2250" y="2464"/>
                    </a:cxn>
                    <a:cxn ang="0">
                      <a:pos x="2739" y="1982"/>
                    </a:cxn>
                    <a:cxn ang="0">
                      <a:pos x="3207" y="1502"/>
                    </a:cxn>
                    <a:cxn ang="0">
                      <a:pos x="3652" y="1025"/>
                    </a:cxn>
                    <a:cxn ang="0">
                      <a:pos x="4071" y="553"/>
                    </a:cxn>
                    <a:cxn ang="0">
                      <a:pos x="4465" y="91"/>
                    </a:cxn>
                  </a:cxnLst>
                  <a:rect l="0" t="0" r="r" b="b"/>
                  <a:pathLst>
                    <a:path w="4536" h="4295">
                      <a:moveTo>
                        <a:pt x="4465" y="91"/>
                      </a:moveTo>
                      <a:lnTo>
                        <a:pt x="4465" y="91"/>
                      </a:lnTo>
                      <a:lnTo>
                        <a:pt x="4481" y="66"/>
                      </a:lnTo>
                      <a:lnTo>
                        <a:pt x="4498" y="42"/>
                      </a:lnTo>
                      <a:lnTo>
                        <a:pt x="4517" y="20"/>
                      </a:lnTo>
                      <a:lnTo>
                        <a:pt x="4536" y="0"/>
                      </a:lnTo>
                      <a:lnTo>
                        <a:pt x="4536" y="0"/>
                      </a:lnTo>
                      <a:lnTo>
                        <a:pt x="4511" y="19"/>
                      </a:lnTo>
                      <a:lnTo>
                        <a:pt x="4482" y="36"/>
                      </a:lnTo>
                      <a:lnTo>
                        <a:pt x="4453" y="52"/>
                      </a:lnTo>
                      <a:lnTo>
                        <a:pt x="4422" y="67"/>
                      </a:lnTo>
                      <a:lnTo>
                        <a:pt x="4389" y="82"/>
                      </a:lnTo>
                      <a:lnTo>
                        <a:pt x="4354" y="94"/>
                      </a:lnTo>
                      <a:lnTo>
                        <a:pt x="4318" y="105"/>
                      </a:lnTo>
                      <a:lnTo>
                        <a:pt x="4279" y="115"/>
                      </a:lnTo>
                      <a:lnTo>
                        <a:pt x="4240" y="125"/>
                      </a:lnTo>
                      <a:lnTo>
                        <a:pt x="4198" y="133"/>
                      </a:lnTo>
                      <a:lnTo>
                        <a:pt x="4155" y="141"/>
                      </a:lnTo>
                      <a:lnTo>
                        <a:pt x="4113" y="147"/>
                      </a:lnTo>
                      <a:lnTo>
                        <a:pt x="4067" y="154"/>
                      </a:lnTo>
                      <a:lnTo>
                        <a:pt x="4020" y="159"/>
                      </a:lnTo>
                      <a:lnTo>
                        <a:pt x="3922" y="169"/>
                      </a:lnTo>
                      <a:lnTo>
                        <a:pt x="3820" y="177"/>
                      </a:lnTo>
                      <a:lnTo>
                        <a:pt x="3713" y="185"/>
                      </a:lnTo>
                      <a:lnTo>
                        <a:pt x="3485" y="197"/>
                      </a:lnTo>
                      <a:lnTo>
                        <a:pt x="3366" y="205"/>
                      </a:lnTo>
                      <a:lnTo>
                        <a:pt x="3243" y="213"/>
                      </a:lnTo>
                      <a:lnTo>
                        <a:pt x="3117" y="222"/>
                      </a:lnTo>
                      <a:lnTo>
                        <a:pt x="2988" y="234"/>
                      </a:lnTo>
                      <a:lnTo>
                        <a:pt x="2857" y="249"/>
                      </a:lnTo>
                      <a:lnTo>
                        <a:pt x="2790" y="259"/>
                      </a:lnTo>
                      <a:lnTo>
                        <a:pt x="2723" y="268"/>
                      </a:lnTo>
                      <a:lnTo>
                        <a:pt x="2655" y="279"/>
                      </a:lnTo>
                      <a:lnTo>
                        <a:pt x="2586" y="291"/>
                      </a:lnTo>
                      <a:lnTo>
                        <a:pt x="2518" y="303"/>
                      </a:lnTo>
                      <a:lnTo>
                        <a:pt x="2450" y="318"/>
                      </a:lnTo>
                      <a:lnTo>
                        <a:pt x="2380" y="332"/>
                      </a:lnTo>
                      <a:lnTo>
                        <a:pt x="2310" y="348"/>
                      </a:lnTo>
                      <a:lnTo>
                        <a:pt x="2241" y="367"/>
                      </a:lnTo>
                      <a:lnTo>
                        <a:pt x="2170" y="386"/>
                      </a:lnTo>
                      <a:lnTo>
                        <a:pt x="2100" y="407"/>
                      </a:lnTo>
                      <a:lnTo>
                        <a:pt x="2029" y="430"/>
                      </a:lnTo>
                      <a:lnTo>
                        <a:pt x="1959" y="454"/>
                      </a:lnTo>
                      <a:lnTo>
                        <a:pt x="1888" y="480"/>
                      </a:lnTo>
                      <a:lnTo>
                        <a:pt x="1817" y="508"/>
                      </a:lnTo>
                      <a:lnTo>
                        <a:pt x="1746" y="537"/>
                      </a:lnTo>
                      <a:lnTo>
                        <a:pt x="1676" y="569"/>
                      </a:lnTo>
                      <a:lnTo>
                        <a:pt x="1605" y="603"/>
                      </a:lnTo>
                      <a:lnTo>
                        <a:pt x="1534" y="638"/>
                      </a:lnTo>
                      <a:lnTo>
                        <a:pt x="1465" y="677"/>
                      </a:lnTo>
                      <a:lnTo>
                        <a:pt x="1395" y="717"/>
                      </a:lnTo>
                      <a:lnTo>
                        <a:pt x="1324" y="758"/>
                      </a:lnTo>
                      <a:lnTo>
                        <a:pt x="1254" y="804"/>
                      </a:lnTo>
                      <a:lnTo>
                        <a:pt x="1186" y="851"/>
                      </a:lnTo>
                      <a:lnTo>
                        <a:pt x="1116" y="900"/>
                      </a:lnTo>
                      <a:lnTo>
                        <a:pt x="1048" y="953"/>
                      </a:lnTo>
                      <a:lnTo>
                        <a:pt x="980" y="1008"/>
                      </a:lnTo>
                      <a:lnTo>
                        <a:pt x="911" y="1065"/>
                      </a:lnTo>
                      <a:lnTo>
                        <a:pt x="844" y="1126"/>
                      </a:lnTo>
                      <a:lnTo>
                        <a:pt x="777" y="1189"/>
                      </a:lnTo>
                      <a:lnTo>
                        <a:pt x="777" y="1189"/>
                      </a:lnTo>
                      <a:lnTo>
                        <a:pt x="713" y="1254"/>
                      </a:lnTo>
                      <a:lnTo>
                        <a:pt x="651" y="1319"/>
                      </a:lnTo>
                      <a:lnTo>
                        <a:pt x="594" y="1384"/>
                      </a:lnTo>
                      <a:lnTo>
                        <a:pt x="539" y="1450"/>
                      </a:lnTo>
                      <a:lnTo>
                        <a:pt x="488" y="1517"/>
                      </a:lnTo>
                      <a:lnTo>
                        <a:pt x="440" y="1582"/>
                      </a:lnTo>
                      <a:lnTo>
                        <a:pt x="394" y="1649"/>
                      </a:lnTo>
                      <a:lnTo>
                        <a:pt x="351" y="1716"/>
                      </a:lnTo>
                      <a:lnTo>
                        <a:pt x="312" y="1783"/>
                      </a:lnTo>
                      <a:lnTo>
                        <a:pt x="275" y="1850"/>
                      </a:lnTo>
                      <a:lnTo>
                        <a:pt x="241" y="1917"/>
                      </a:lnTo>
                      <a:lnTo>
                        <a:pt x="209" y="1986"/>
                      </a:lnTo>
                      <a:lnTo>
                        <a:pt x="181" y="2053"/>
                      </a:lnTo>
                      <a:lnTo>
                        <a:pt x="154" y="2120"/>
                      </a:lnTo>
                      <a:lnTo>
                        <a:pt x="130" y="2185"/>
                      </a:lnTo>
                      <a:lnTo>
                        <a:pt x="109" y="2252"/>
                      </a:lnTo>
                      <a:lnTo>
                        <a:pt x="88" y="2319"/>
                      </a:lnTo>
                      <a:lnTo>
                        <a:pt x="71" y="2385"/>
                      </a:lnTo>
                      <a:lnTo>
                        <a:pt x="56" y="2451"/>
                      </a:lnTo>
                      <a:lnTo>
                        <a:pt x="43" y="2516"/>
                      </a:lnTo>
                      <a:lnTo>
                        <a:pt x="31" y="2581"/>
                      </a:lnTo>
                      <a:lnTo>
                        <a:pt x="21" y="2645"/>
                      </a:lnTo>
                      <a:lnTo>
                        <a:pt x="15" y="2709"/>
                      </a:lnTo>
                      <a:lnTo>
                        <a:pt x="8" y="2772"/>
                      </a:lnTo>
                      <a:lnTo>
                        <a:pt x="4" y="2835"/>
                      </a:lnTo>
                      <a:lnTo>
                        <a:pt x="1" y="2897"/>
                      </a:lnTo>
                      <a:lnTo>
                        <a:pt x="0" y="2959"/>
                      </a:lnTo>
                      <a:lnTo>
                        <a:pt x="1" y="3019"/>
                      </a:lnTo>
                      <a:lnTo>
                        <a:pt x="3" y="3079"/>
                      </a:lnTo>
                      <a:lnTo>
                        <a:pt x="5" y="3138"/>
                      </a:lnTo>
                      <a:lnTo>
                        <a:pt x="9" y="3196"/>
                      </a:lnTo>
                      <a:lnTo>
                        <a:pt x="15" y="3253"/>
                      </a:lnTo>
                      <a:lnTo>
                        <a:pt x="20" y="3308"/>
                      </a:lnTo>
                      <a:lnTo>
                        <a:pt x="28" y="3363"/>
                      </a:lnTo>
                      <a:lnTo>
                        <a:pt x="36" y="3418"/>
                      </a:lnTo>
                      <a:lnTo>
                        <a:pt x="44" y="3470"/>
                      </a:lnTo>
                      <a:lnTo>
                        <a:pt x="54" y="3523"/>
                      </a:lnTo>
                      <a:lnTo>
                        <a:pt x="64" y="3572"/>
                      </a:lnTo>
                      <a:lnTo>
                        <a:pt x="75" y="3622"/>
                      </a:lnTo>
                      <a:lnTo>
                        <a:pt x="87" y="3669"/>
                      </a:lnTo>
                      <a:lnTo>
                        <a:pt x="111" y="3760"/>
                      </a:lnTo>
                      <a:lnTo>
                        <a:pt x="135" y="3846"/>
                      </a:lnTo>
                      <a:lnTo>
                        <a:pt x="161" y="3925"/>
                      </a:lnTo>
                      <a:lnTo>
                        <a:pt x="188" y="3997"/>
                      </a:lnTo>
                      <a:lnTo>
                        <a:pt x="212" y="4063"/>
                      </a:lnTo>
                      <a:lnTo>
                        <a:pt x="236" y="4122"/>
                      </a:lnTo>
                      <a:lnTo>
                        <a:pt x="257" y="4173"/>
                      </a:lnTo>
                      <a:lnTo>
                        <a:pt x="276" y="4214"/>
                      </a:lnTo>
                      <a:lnTo>
                        <a:pt x="306" y="4273"/>
                      </a:lnTo>
                      <a:lnTo>
                        <a:pt x="316" y="4295"/>
                      </a:lnTo>
                      <a:lnTo>
                        <a:pt x="316" y="4295"/>
                      </a:lnTo>
                      <a:lnTo>
                        <a:pt x="738" y="3899"/>
                      </a:lnTo>
                      <a:lnTo>
                        <a:pt x="1174" y="3487"/>
                      </a:lnTo>
                      <a:lnTo>
                        <a:pt x="2081" y="2625"/>
                      </a:lnTo>
                      <a:lnTo>
                        <a:pt x="2081" y="2625"/>
                      </a:lnTo>
                      <a:lnTo>
                        <a:pt x="2250" y="2464"/>
                      </a:lnTo>
                      <a:lnTo>
                        <a:pt x="2415" y="2303"/>
                      </a:lnTo>
                      <a:lnTo>
                        <a:pt x="2578" y="2143"/>
                      </a:lnTo>
                      <a:lnTo>
                        <a:pt x="2739" y="1982"/>
                      </a:lnTo>
                      <a:lnTo>
                        <a:pt x="2897" y="1822"/>
                      </a:lnTo>
                      <a:lnTo>
                        <a:pt x="3054" y="1662"/>
                      </a:lnTo>
                      <a:lnTo>
                        <a:pt x="3207" y="1502"/>
                      </a:lnTo>
                      <a:lnTo>
                        <a:pt x="3358" y="1343"/>
                      </a:lnTo>
                      <a:lnTo>
                        <a:pt x="3506" y="1183"/>
                      </a:lnTo>
                      <a:lnTo>
                        <a:pt x="3652" y="1025"/>
                      </a:lnTo>
                      <a:lnTo>
                        <a:pt x="3794" y="867"/>
                      </a:lnTo>
                      <a:lnTo>
                        <a:pt x="3934" y="710"/>
                      </a:lnTo>
                      <a:lnTo>
                        <a:pt x="4071" y="553"/>
                      </a:lnTo>
                      <a:lnTo>
                        <a:pt x="4205" y="398"/>
                      </a:lnTo>
                      <a:lnTo>
                        <a:pt x="4336" y="244"/>
                      </a:lnTo>
                      <a:lnTo>
                        <a:pt x="4465" y="91"/>
                      </a:lnTo>
                      <a:lnTo>
                        <a:pt x="4465" y="9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64000">
                      <a:srgbClr val="2F6C1C"/>
                    </a:gs>
                  </a:gsLst>
                  <a:lin ang="252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" name="Group 165">
                <a:extLst>
                  <a:ext uri="{FF2B5EF4-FFF2-40B4-BE49-F238E27FC236}">
                    <a16:creationId xmlns:a16="http://schemas.microsoft.com/office/drawing/2014/main" id="{48AA5DF9-1DF9-8653-787C-28F535B4E58A}"/>
                  </a:ext>
                </a:extLst>
              </p:cNvPr>
              <p:cNvGrpSpPr/>
              <p:nvPr/>
            </p:nvGrpSpPr>
            <p:grpSpPr>
              <a:xfrm>
                <a:off x="4889500" y="4114800"/>
                <a:ext cx="220774" cy="198232"/>
                <a:chOff x="971551" y="0"/>
                <a:chExt cx="7200902" cy="6818311"/>
              </a:xfrm>
            </p:grpSpPr>
            <p:sp>
              <p:nvSpPr>
                <p:cNvPr id="52" name="Freeform 5">
                  <a:extLst>
                    <a:ext uri="{FF2B5EF4-FFF2-40B4-BE49-F238E27FC236}">
                      <a16:creationId xmlns:a16="http://schemas.microsoft.com/office/drawing/2014/main" id="{4F043D6A-91D9-570E-D9D7-AA1DF299D0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6587" y="96583"/>
                  <a:ext cx="6586540" cy="6713539"/>
                </a:xfrm>
                <a:custGeom>
                  <a:avLst/>
                  <a:gdLst/>
                  <a:ahLst/>
                  <a:cxnLst>
                    <a:cxn ang="0">
                      <a:pos x="4149" y="0"/>
                    </a:cxn>
                    <a:cxn ang="0">
                      <a:pos x="3889" y="307"/>
                    </a:cxn>
                    <a:cxn ang="0">
                      <a:pos x="3618" y="619"/>
                    </a:cxn>
                    <a:cxn ang="0">
                      <a:pos x="3336" y="934"/>
                    </a:cxn>
                    <a:cxn ang="0">
                      <a:pos x="3042" y="1252"/>
                    </a:cxn>
                    <a:cxn ang="0">
                      <a:pos x="2738" y="1571"/>
                    </a:cxn>
                    <a:cxn ang="0">
                      <a:pos x="2423" y="1891"/>
                    </a:cxn>
                    <a:cxn ang="0">
                      <a:pos x="2099" y="2212"/>
                    </a:cxn>
                    <a:cxn ang="0">
                      <a:pos x="1765" y="2534"/>
                    </a:cxn>
                    <a:cxn ang="0">
                      <a:pos x="858" y="3396"/>
                    </a:cxn>
                    <a:cxn ang="0">
                      <a:pos x="0" y="4204"/>
                    </a:cxn>
                    <a:cxn ang="0">
                      <a:pos x="2" y="4205"/>
                    </a:cxn>
                    <a:cxn ang="0">
                      <a:pos x="101" y="4213"/>
                    </a:cxn>
                    <a:cxn ang="0">
                      <a:pos x="292" y="4224"/>
                    </a:cxn>
                    <a:cxn ang="0">
                      <a:pos x="465" y="4229"/>
                    </a:cxn>
                    <a:cxn ang="0">
                      <a:pos x="669" y="4229"/>
                    </a:cxn>
                    <a:cxn ang="0">
                      <a:pos x="898" y="4221"/>
                    </a:cxn>
                    <a:cxn ang="0">
                      <a:pos x="1149" y="4205"/>
                    </a:cxn>
                    <a:cxn ang="0">
                      <a:pos x="1413" y="4177"/>
                    </a:cxn>
                    <a:cxn ang="0">
                      <a:pos x="1549" y="4158"/>
                    </a:cxn>
                    <a:cxn ang="0">
                      <a:pos x="1689" y="4135"/>
                    </a:cxn>
                    <a:cxn ang="0">
                      <a:pos x="1828" y="4108"/>
                    </a:cxn>
                    <a:cxn ang="0">
                      <a:pos x="1969" y="4078"/>
                    </a:cxn>
                    <a:cxn ang="0">
                      <a:pos x="2109" y="4041"/>
                    </a:cxn>
                    <a:cxn ang="0">
                      <a:pos x="2249" y="4000"/>
                    </a:cxn>
                    <a:cxn ang="0">
                      <a:pos x="2388" y="3954"/>
                    </a:cxn>
                    <a:cxn ang="0">
                      <a:pos x="2525" y="3902"/>
                    </a:cxn>
                    <a:cxn ang="0">
                      <a:pos x="2659" y="3844"/>
                    </a:cxn>
                    <a:cxn ang="0">
                      <a:pos x="2790" y="3781"/>
                    </a:cxn>
                    <a:cxn ang="0">
                      <a:pos x="2917" y="3710"/>
                    </a:cxn>
                    <a:cxn ang="0">
                      <a:pos x="3041" y="3634"/>
                    </a:cxn>
                    <a:cxn ang="0">
                      <a:pos x="3159" y="3551"/>
                    </a:cxn>
                    <a:cxn ang="0">
                      <a:pos x="3271" y="3460"/>
                    </a:cxn>
                    <a:cxn ang="0">
                      <a:pos x="3377" y="3361"/>
                    </a:cxn>
                    <a:cxn ang="0">
                      <a:pos x="3424" y="3312"/>
                    </a:cxn>
                    <a:cxn ang="0">
                      <a:pos x="3511" y="3211"/>
                    </a:cxn>
                    <a:cxn ang="0">
                      <a:pos x="3590" y="3106"/>
                    </a:cxn>
                    <a:cxn ang="0">
                      <a:pos x="3660" y="2999"/>
                    </a:cxn>
                    <a:cxn ang="0">
                      <a:pos x="3722" y="2888"/>
                    </a:cxn>
                    <a:cxn ang="0">
                      <a:pos x="3776" y="2775"/>
                    </a:cxn>
                    <a:cxn ang="0">
                      <a:pos x="3825" y="2659"/>
                    </a:cxn>
                    <a:cxn ang="0">
                      <a:pos x="3866" y="2541"/>
                    </a:cxn>
                    <a:cxn ang="0">
                      <a:pos x="3901" y="2421"/>
                    </a:cxn>
                    <a:cxn ang="0">
                      <a:pos x="3931" y="2301"/>
                    </a:cxn>
                    <a:cxn ang="0">
                      <a:pos x="3955" y="2180"/>
                    </a:cxn>
                    <a:cxn ang="0">
                      <a:pos x="3975" y="2057"/>
                    </a:cxn>
                    <a:cxn ang="0">
                      <a:pos x="3990" y="1935"/>
                    </a:cxn>
                    <a:cxn ang="0">
                      <a:pos x="4002" y="1813"/>
                    </a:cxn>
                    <a:cxn ang="0">
                      <a:pos x="4014" y="1631"/>
                    </a:cxn>
                    <a:cxn ang="0">
                      <a:pos x="4022" y="1391"/>
                    </a:cxn>
                    <a:cxn ang="0">
                      <a:pos x="4023" y="1045"/>
                    </a:cxn>
                    <a:cxn ang="0">
                      <a:pos x="4024" y="724"/>
                    </a:cxn>
                    <a:cxn ang="0">
                      <a:pos x="4030" y="528"/>
                    </a:cxn>
                    <a:cxn ang="0">
                      <a:pos x="4040" y="393"/>
                    </a:cxn>
                    <a:cxn ang="0">
                      <a:pos x="4051" y="308"/>
                    </a:cxn>
                    <a:cxn ang="0">
                      <a:pos x="4066" y="229"/>
                    </a:cxn>
                    <a:cxn ang="0">
                      <a:pos x="4083" y="156"/>
                    </a:cxn>
                    <a:cxn ang="0">
                      <a:pos x="4106" y="89"/>
                    </a:cxn>
                    <a:cxn ang="0">
                      <a:pos x="4133" y="27"/>
                    </a:cxn>
                    <a:cxn ang="0">
                      <a:pos x="4149" y="0"/>
                    </a:cxn>
                  </a:cxnLst>
                  <a:rect l="0" t="0" r="r" b="b"/>
                  <a:pathLst>
                    <a:path w="4149" h="4229">
                      <a:moveTo>
                        <a:pt x="4149" y="0"/>
                      </a:moveTo>
                      <a:lnTo>
                        <a:pt x="4149" y="0"/>
                      </a:lnTo>
                      <a:lnTo>
                        <a:pt x="4020" y="153"/>
                      </a:lnTo>
                      <a:lnTo>
                        <a:pt x="3889" y="307"/>
                      </a:lnTo>
                      <a:lnTo>
                        <a:pt x="3755" y="462"/>
                      </a:lnTo>
                      <a:lnTo>
                        <a:pt x="3618" y="619"/>
                      </a:lnTo>
                      <a:lnTo>
                        <a:pt x="3478" y="776"/>
                      </a:lnTo>
                      <a:lnTo>
                        <a:pt x="3336" y="934"/>
                      </a:lnTo>
                      <a:lnTo>
                        <a:pt x="3190" y="1092"/>
                      </a:lnTo>
                      <a:lnTo>
                        <a:pt x="3042" y="1252"/>
                      </a:lnTo>
                      <a:lnTo>
                        <a:pt x="2891" y="1411"/>
                      </a:lnTo>
                      <a:lnTo>
                        <a:pt x="2738" y="1571"/>
                      </a:lnTo>
                      <a:lnTo>
                        <a:pt x="2581" y="1731"/>
                      </a:lnTo>
                      <a:lnTo>
                        <a:pt x="2423" y="1891"/>
                      </a:lnTo>
                      <a:lnTo>
                        <a:pt x="2262" y="2052"/>
                      </a:lnTo>
                      <a:lnTo>
                        <a:pt x="2099" y="2212"/>
                      </a:lnTo>
                      <a:lnTo>
                        <a:pt x="1934" y="2373"/>
                      </a:lnTo>
                      <a:lnTo>
                        <a:pt x="1765" y="2534"/>
                      </a:lnTo>
                      <a:lnTo>
                        <a:pt x="1765" y="2534"/>
                      </a:lnTo>
                      <a:lnTo>
                        <a:pt x="858" y="3396"/>
                      </a:lnTo>
                      <a:lnTo>
                        <a:pt x="422" y="3808"/>
                      </a:lnTo>
                      <a:lnTo>
                        <a:pt x="0" y="4204"/>
                      </a:lnTo>
                      <a:lnTo>
                        <a:pt x="2" y="4205"/>
                      </a:lnTo>
                      <a:lnTo>
                        <a:pt x="2" y="4205"/>
                      </a:lnTo>
                      <a:lnTo>
                        <a:pt x="27" y="4208"/>
                      </a:lnTo>
                      <a:lnTo>
                        <a:pt x="101" y="4213"/>
                      </a:lnTo>
                      <a:lnTo>
                        <a:pt x="219" y="4221"/>
                      </a:lnTo>
                      <a:lnTo>
                        <a:pt x="292" y="4224"/>
                      </a:lnTo>
                      <a:lnTo>
                        <a:pt x="375" y="4226"/>
                      </a:lnTo>
                      <a:lnTo>
                        <a:pt x="465" y="4229"/>
                      </a:lnTo>
                      <a:lnTo>
                        <a:pt x="564" y="4229"/>
                      </a:lnTo>
                      <a:lnTo>
                        <a:pt x="669" y="4229"/>
                      </a:lnTo>
                      <a:lnTo>
                        <a:pt x="781" y="4226"/>
                      </a:lnTo>
                      <a:lnTo>
                        <a:pt x="898" y="4221"/>
                      </a:lnTo>
                      <a:lnTo>
                        <a:pt x="1021" y="4214"/>
                      </a:lnTo>
                      <a:lnTo>
                        <a:pt x="1149" y="4205"/>
                      </a:lnTo>
                      <a:lnTo>
                        <a:pt x="1279" y="4193"/>
                      </a:lnTo>
                      <a:lnTo>
                        <a:pt x="1413" y="4177"/>
                      </a:lnTo>
                      <a:lnTo>
                        <a:pt x="1481" y="4169"/>
                      </a:lnTo>
                      <a:lnTo>
                        <a:pt x="1549" y="4158"/>
                      </a:lnTo>
                      <a:lnTo>
                        <a:pt x="1619" y="4147"/>
                      </a:lnTo>
                      <a:lnTo>
                        <a:pt x="1689" y="4135"/>
                      </a:lnTo>
                      <a:lnTo>
                        <a:pt x="1758" y="4122"/>
                      </a:lnTo>
                      <a:lnTo>
                        <a:pt x="1828" y="4108"/>
                      </a:lnTo>
                      <a:lnTo>
                        <a:pt x="1899" y="4094"/>
                      </a:lnTo>
                      <a:lnTo>
                        <a:pt x="1969" y="4078"/>
                      </a:lnTo>
                      <a:lnTo>
                        <a:pt x="2040" y="4060"/>
                      </a:lnTo>
                      <a:lnTo>
                        <a:pt x="2109" y="4041"/>
                      </a:lnTo>
                      <a:lnTo>
                        <a:pt x="2179" y="4021"/>
                      </a:lnTo>
                      <a:lnTo>
                        <a:pt x="2249" y="4000"/>
                      </a:lnTo>
                      <a:lnTo>
                        <a:pt x="2318" y="3977"/>
                      </a:lnTo>
                      <a:lnTo>
                        <a:pt x="2388" y="3954"/>
                      </a:lnTo>
                      <a:lnTo>
                        <a:pt x="2457" y="3929"/>
                      </a:lnTo>
                      <a:lnTo>
                        <a:pt x="2525" y="3902"/>
                      </a:lnTo>
                      <a:lnTo>
                        <a:pt x="2592" y="3874"/>
                      </a:lnTo>
                      <a:lnTo>
                        <a:pt x="2659" y="3844"/>
                      </a:lnTo>
                      <a:lnTo>
                        <a:pt x="2726" y="3814"/>
                      </a:lnTo>
                      <a:lnTo>
                        <a:pt x="2790" y="3781"/>
                      </a:lnTo>
                      <a:lnTo>
                        <a:pt x="2855" y="3747"/>
                      </a:lnTo>
                      <a:lnTo>
                        <a:pt x="2917" y="3710"/>
                      </a:lnTo>
                      <a:lnTo>
                        <a:pt x="2980" y="3673"/>
                      </a:lnTo>
                      <a:lnTo>
                        <a:pt x="3041" y="3634"/>
                      </a:lnTo>
                      <a:lnTo>
                        <a:pt x="3100" y="3594"/>
                      </a:lnTo>
                      <a:lnTo>
                        <a:pt x="3159" y="3551"/>
                      </a:lnTo>
                      <a:lnTo>
                        <a:pt x="3215" y="3505"/>
                      </a:lnTo>
                      <a:lnTo>
                        <a:pt x="3271" y="3460"/>
                      </a:lnTo>
                      <a:lnTo>
                        <a:pt x="3325" y="3412"/>
                      </a:lnTo>
                      <a:lnTo>
                        <a:pt x="3377" y="3361"/>
                      </a:lnTo>
                      <a:lnTo>
                        <a:pt x="3377" y="3361"/>
                      </a:lnTo>
                      <a:lnTo>
                        <a:pt x="3424" y="3312"/>
                      </a:lnTo>
                      <a:lnTo>
                        <a:pt x="3468" y="3262"/>
                      </a:lnTo>
                      <a:lnTo>
                        <a:pt x="3511" y="3211"/>
                      </a:lnTo>
                      <a:lnTo>
                        <a:pt x="3551" y="3160"/>
                      </a:lnTo>
                      <a:lnTo>
                        <a:pt x="3590" y="3106"/>
                      </a:lnTo>
                      <a:lnTo>
                        <a:pt x="3626" y="3053"/>
                      </a:lnTo>
                      <a:lnTo>
                        <a:pt x="3660" y="2999"/>
                      </a:lnTo>
                      <a:lnTo>
                        <a:pt x="3692" y="2944"/>
                      </a:lnTo>
                      <a:lnTo>
                        <a:pt x="3722" y="2888"/>
                      </a:lnTo>
                      <a:lnTo>
                        <a:pt x="3751" y="2831"/>
                      </a:lnTo>
                      <a:lnTo>
                        <a:pt x="3776" y="2775"/>
                      </a:lnTo>
                      <a:lnTo>
                        <a:pt x="3802" y="2718"/>
                      </a:lnTo>
                      <a:lnTo>
                        <a:pt x="3825" y="2659"/>
                      </a:lnTo>
                      <a:lnTo>
                        <a:pt x="3846" y="2600"/>
                      </a:lnTo>
                      <a:lnTo>
                        <a:pt x="3866" y="2541"/>
                      </a:lnTo>
                      <a:lnTo>
                        <a:pt x="3884" y="2482"/>
                      </a:lnTo>
                      <a:lnTo>
                        <a:pt x="3901" y="2421"/>
                      </a:lnTo>
                      <a:lnTo>
                        <a:pt x="3916" y="2361"/>
                      </a:lnTo>
                      <a:lnTo>
                        <a:pt x="3931" y="2301"/>
                      </a:lnTo>
                      <a:lnTo>
                        <a:pt x="3943" y="2241"/>
                      </a:lnTo>
                      <a:lnTo>
                        <a:pt x="3955" y="2180"/>
                      </a:lnTo>
                      <a:lnTo>
                        <a:pt x="3965" y="2119"/>
                      </a:lnTo>
                      <a:lnTo>
                        <a:pt x="3975" y="2057"/>
                      </a:lnTo>
                      <a:lnTo>
                        <a:pt x="3983" y="1997"/>
                      </a:lnTo>
                      <a:lnTo>
                        <a:pt x="3990" y="1935"/>
                      </a:lnTo>
                      <a:lnTo>
                        <a:pt x="3996" y="1875"/>
                      </a:lnTo>
                      <a:lnTo>
                        <a:pt x="4002" y="1813"/>
                      </a:lnTo>
                      <a:lnTo>
                        <a:pt x="4007" y="1751"/>
                      </a:lnTo>
                      <a:lnTo>
                        <a:pt x="4014" y="1631"/>
                      </a:lnTo>
                      <a:lnTo>
                        <a:pt x="4019" y="1510"/>
                      </a:lnTo>
                      <a:lnTo>
                        <a:pt x="4022" y="1391"/>
                      </a:lnTo>
                      <a:lnTo>
                        <a:pt x="4023" y="1274"/>
                      </a:lnTo>
                      <a:lnTo>
                        <a:pt x="4023" y="1045"/>
                      </a:lnTo>
                      <a:lnTo>
                        <a:pt x="4023" y="828"/>
                      </a:lnTo>
                      <a:lnTo>
                        <a:pt x="4024" y="724"/>
                      </a:lnTo>
                      <a:lnTo>
                        <a:pt x="4026" y="625"/>
                      </a:lnTo>
                      <a:lnTo>
                        <a:pt x="4030" y="528"/>
                      </a:lnTo>
                      <a:lnTo>
                        <a:pt x="4036" y="437"/>
                      </a:lnTo>
                      <a:lnTo>
                        <a:pt x="4040" y="393"/>
                      </a:lnTo>
                      <a:lnTo>
                        <a:pt x="4046" y="350"/>
                      </a:lnTo>
                      <a:lnTo>
                        <a:pt x="4051" y="308"/>
                      </a:lnTo>
                      <a:lnTo>
                        <a:pt x="4058" y="268"/>
                      </a:lnTo>
                      <a:lnTo>
                        <a:pt x="4066" y="229"/>
                      </a:lnTo>
                      <a:lnTo>
                        <a:pt x="4074" y="192"/>
                      </a:lnTo>
                      <a:lnTo>
                        <a:pt x="4083" y="156"/>
                      </a:lnTo>
                      <a:lnTo>
                        <a:pt x="4094" y="121"/>
                      </a:lnTo>
                      <a:lnTo>
                        <a:pt x="4106" y="89"/>
                      </a:lnTo>
                      <a:lnTo>
                        <a:pt x="4119" y="58"/>
                      </a:lnTo>
                      <a:lnTo>
                        <a:pt x="4133" y="27"/>
                      </a:lnTo>
                      <a:lnTo>
                        <a:pt x="4149" y="0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6">
                  <a:extLst>
                    <a:ext uri="{FF2B5EF4-FFF2-40B4-BE49-F238E27FC236}">
                      <a16:creationId xmlns:a16="http://schemas.microsoft.com/office/drawing/2014/main" id="{AF7DDB74-3337-11E4-0364-6A416E98E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551" y="0"/>
                  <a:ext cx="7200902" cy="6818311"/>
                </a:xfrm>
                <a:custGeom>
                  <a:avLst/>
                  <a:gdLst/>
                  <a:ahLst/>
                  <a:cxnLst>
                    <a:cxn ang="0">
                      <a:pos x="4481" y="66"/>
                    </a:cxn>
                    <a:cxn ang="0">
                      <a:pos x="4536" y="0"/>
                    </a:cxn>
                    <a:cxn ang="0">
                      <a:pos x="4482" y="36"/>
                    </a:cxn>
                    <a:cxn ang="0">
                      <a:pos x="4389" y="82"/>
                    </a:cxn>
                    <a:cxn ang="0">
                      <a:pos x="4279" y="115"/>
                    </a:cxn>
                    <a:cxn ang="0">
                      <a:pos x="4155" y="141"/>
                    </a:cxn>
                    <a:cxn ang="0">
                      <a:pos x="4020" y="159"/>
                    </a:cxn>
                    <a:cxn ang="0">
                      <a:pos x="3713" y="185"/>
                    </a:cxn>
                    <a:cxn ang="0">
                      <a:pos x="3243" y="213"/>
                    </a:cxn>
                    <a:cxn ang="0">
                      <a:pos x="2857" y="249"/>
                    </a:cxn>
                    <a:cxn ang="0">
                      <a:pos x="2655" y="279"/>
                    </a:cxn>
                    <a:cxn ang="0">
                      <a:pos x="2450" y="318"/>
                    </a:cxn>
                    <a:cxn ang="0">
                      <a:pos x="2241" y="367"/>
                    </a:cxn>
                    <a:cxn ang="0">
                      <a:pos x="2029" y="430"/>
                    </a:cxn>
                    <a:cxn ang="0">
                      <a:pos x="1817" y="508"/>
                    </a:cxn>
                    <a:cxn ang="0">
                      <a:pos x="1605" y="603"/>
                    </a:cxn>
                    <a:cxn ang="0">
                      <a:pos x="1395" y="717"/>
                    </a:cxn>
                    <a:cxn ang="0">
                      <a:pos x="1186" y="851"/>
                    </a:cxn>
                    <a:cxn ang="0">
                      <a:pos x="980" y="1008"/>
                    </a:cxn>
                    <a:cxn ang="0">
                      <a:pos x="777" y="1189"/>
                    </a:cxn>
                    <a:cxn ang="0">
                      <a:pos x="651" y="1319"/>
                    </a:cxn>
                    <a:cxn ang="0">
                      <a:pos x="488" y="1517"/>
                    </a:cxn>
                    <a:cxn ang="0">
                      <a:pos x="351" y="1716"/>
                    </a:cxn>
                    <a:cxn ang="0">
                      <a:pos x="241" y="1917"/>
                    </a:cxn>
                    <a:cxn ang="0">
                      <a:pos x="154" y="2120"/>
                    </a:cxn>
                    <a:cxn ang="0">
                      <a:pos x="88" y="2319"/>
                    </a:cxn>
                    <a:cxn ang="0">
                      <a:pos x="43" y="2516"/>
                    </a:cxn>
                    <a:cxn ang="0">
                      <a:pos x="15" y="2709"/>
                    </a:cxn>
                    <a:cxn ang="0">
                      <a:pos x="1" y="2897"/>
                    </a:cxn>
                    <a:cxn ang="0">
                      <a:pos x="3" y="3079"/>
                    </a:cxn>
                    <a:cxn ang="0">
                      <a:pos x="15" y="3253"/>
                    </a:cxn>
                    <a:cxn ang="0">
                      <a:pos x="36" y="3418"/>
                    </a:cxn>
                    <a:cxn ang="0">
                      <a:pos x="64" y="3572"/>
                    </a:cxn>
                    <a:cxn ang="0">
                      <a:pos x="111" y="3760"/>
                    </a:cxn>
                    <a:cxn ang="0">
                      <a:pos x="188" y="3997"/>
                    </a:cxn>
                    <a:cxn ang="0">
                      <a:pos x="257" y="4173"/>
                    </a:cxn>
                    <a:cxn ang="0">
                      <a:pos x="316" y="4295"/>
                    </a:cxn>
                    <a:cxn ang="0">
                      <a:pos x="1174" y="3487"/>
                    </a:cxn>
                    <a:cxn ang="0">
                      <a:pos x="2250" y="2464"/>
                    </a:cxn>
                    <a:cxn ang="0">
                      <a:pos x="2739" y="1982"/>
                    </a:cxn>
                    <a:cxn ang="0">
                      <a:pos x="3207" y="1502"/>
                    </a:cxn>
                    <a:cxn ang="0">
                      <a:pos x="3652" y="1025"/>
                    </a:cxn>
                    <a:cxn ang="0">
                      <a:pos x="4071" y="553"/>
                    </a:cxn>
                    <a:cxn ang="0">
                      <a:pos x="4465" y="91"/>
                    </a:cxn>
                  </a:cxnLst>
                  <a:rect l="0" t="0" r="r" b="b"/>
                  <a:pathLst>
                    <a:path w="4536" h="4295">
                      <a:moveTo>
                        <a:pt x="4465" y="91"/>
                      </a:moveTo>
                      <a:lnTo>
                        <a:pt x="4465" y="91"/>
                      </a:lnTo>
                      <a:lnTo>
                        <a:pt x="4481" y="66"/>
                      </a:lnTo>
                      <a:lnTo>
                        <a:pt x="4498" y="42"/>
                      </a:lnTo>
                      <a:lnTo>
                        <a:pt x="4517" y="20"/>
                      </a:lnTo>
                      <a:lnTo>
                        <a:pt x="4536" y="0"/>
                      </a:lnTo>
                      <a:lnTo>
                        <a:pt x="4536" y="0"/>
                      </a:lnTo>
                      <a:lnTo>
                        <a:pt x="4511" y="19"/>
                      </a:lnTo>
                      <a:lnTo>
                        <a:pt x="4482" y="36"/>
                      </a:lnTo>
                      <a:lnTo>
                        <a:pt x="4453" y="52"/>
                      </a:lnTo>
                      <a:lnTo>
                        <a:pt x="4422" y="67"/>
                      </a:lnTo>
                      <a:lnTo>
                        <a:pt x="4389" y="82"/>
                      </a:lnTo>
                      <a:lnTo>
                        <a:pt x="4354" y="94"/>
                      </a:lnTo>
                      <a:lnTo>
                        <a:pt x="4318" y="105"/>
                      </a:lnTo>
                      <a:lnTo>
                        <a:pt x="4279" y="115"/>
                      </a:lnTo>
                      <a:lnTo>
                        <a:pt x="4240" y="125"/>
                      </a:lnTo>
                      <a:lnTo>
                        <a:pt x="4198" y="133"/>
                      </a:lnTo>
                      <a:lnTo>
                        <a:pt x="4155" y="141"/>
                      </a:lnTo>
                      <a:lnTo>
                        <a:pt x="4113" y="147"/>
                      </a:lnTo>
                      <a:lnTo>
                        <a:pt x="4067" y="154"/>
                      </a:lnTo>
                      <a:lnTo>
                        <a:pt x="4020" y="159"/>
                      </a:lnTo>
                      <a:lnTo>
                        <a:pt x="3922" y="169"/>
                      </a:lnTo>
                      <a:lnTo>
                        <a:pt x="3820" y="177"/>
                      </a:lnTo>
                      <a:lnTo>
                        <a:pt x="3713" y="185"/>
                      </a:lnTo>
                      <a:lnTo>
                        <a:pt x="3485" y="197"/>
                      </a:lnTo>
                      <a:lnTo>
                        <a:pt x="3366" y="205"/>
                      </a:lnTo>
                      <a:lnTo>
                        <a:pt x="3243" y="213"/>
                      </a:lnTo>
                      <a:lnTo>
                        <a:pt x="3117" y="222"/>
                      </a:lnTo>
                      <a:lnTo>
                        <a:pt x="2988" y="234"/>
                      </a:lnTo>
                      <a:lnTo>
                        <a:pt x="2857" y="249"/>
                      </a:lnTo>
                      <a:lnTo>
                        <a:pt x="2790" y="259"/>
                      </a:lnTo>
                      <a:lnTo>
                        <a:pt x="2723" y="268"/>
                      </a:lnTo>
                      <a:lnTo>
                        <a:pt x="2655" y="279"/>
                      </a:lnTo>
                      <a:lnTo>
                        <a:pt x="2586" y="291"/>
                      </a:lnTo>
                      <a:lnTo>
                        <a:pt x="2518" y="303"/>
                      </a:lnTo>
                      <a:lnTo>
                        <a:pt x="2450" y="318"/>
                      </a:lnTo>
                      <a:lnTo>
                        <a:pt x="2380" y="332"/>
                      </a:lnTo>
                      <a:lnTo>
                        <a:pt x="2310" y="348"/>
                      </a:lnTo>
                      <a:lnTo>
                        <a:pt x="2241" y="367"/>
                      </a:lnTo>
                      <a:lnTo>
                        <a:pt x="2170" y="386"/>
                      </a:lnTo>
                      <a:lnTo>
                        <a:pt x="2100" y="407"/>
                      </a:lnTo>
                      <a:lnTo>
                        <a:pt x="2029" y="430"/>
                      </a:lnTo>
                      <a:lnTo>
                        <a:pt x="1959" y="454"/>
                      </a:lnTo>
                      <a:lnTo>
                        <a:pt x="1888" y="480"/>
                      </a:lnTo>
                      <a:lnTo>
                        <a:pt x="1817" y="508"/>
                      </a:lnTo>
                      <a:lnTo>
                        <a:pt x="1746" y="537"/>
                      </a:lnTo>
                      <a:lnTo>
                        <a:pt x="1676" y="569"/>
                      </a:lnTo>
                      <a:lnTo>
                        <a:pt x="1605" y="603"/>
                      </a:lnTo>
                      <a:lnTo>
                        <a:pt x="1534" y="638"/>
                      </a:lnTo>
                      <a:lnTo>
                        <a:pt x="1465" y="677"/>
                      </a:lnTo>
                      <a:lnTo>
                        <a:pt x="1395" y="717"/>
                      </a:lnTo>
                      <a:lnTo>
                        <a:pt x="1324" y="758"/>
                      </a:lnTo>
                      <a:lnTo>
                        <a:pt x="1254" y="804"/>
                      </a:lnTo>
                      <a:lnTo>
                        <a:pt x="1186" y="851"/>
                      </a:lnTo>
                      <a:lnTo>
                        <a:pt x="1116" y="900"/>
                      </a:lnTo>
                      <a:lnTo>
                        <a:pt x="1048" y="953"/>
                      </a:lnTo>
                      <a:lnTo>
                        <a:pt x="980" y="1008"/>
                      </a:lnTo>
                      <a:lnTo>
                        <a:pt x="911" y="1065"/>
                      </a:lnTo>
                      <a:lnTo>
                        <a:pt x="844" y="1126"/>
                      </a:lnTo>
                      <a:lnTo>
                        <a:pt x="777" y="1189"/>
                      </a:lnTo>
                      <a:lnTo>
                        <a:pt x="777" y="1189"/>
                      </a:lnTo>
                      <a:lnTo>
                        <a:pt x="713" y="1254"/>
                      </a:lnTo>
                      <a:lnTo>
                        <a:pt x="651" y="1319"/>
                      </a:lnTo>
                      <a:lnTo>
                        <a:pt x="594" y="1384"/>
                      </a:lnTo>
                      <a:lnTo>
                        <a:pt x="539" y="1450"/>
                      </a:lnTo>
                      <a:lnTo>
                        <a:pt x="488" y="1517"/>
                      </a:lnTo>
                      <a:lnTo>
                        <a:pt x="440" y="1582"/>
                      </a:lnTo>
                      <a:lnTo>
                        <a:pt x="394" y="1649"/>
                      </a:lnTo>
                      <a:lnTo>
                        <a:pt x="351" y="1716"/>
                      </a:lnTo>
                      <a:lnTo>
                        <a:pt x="312" y="1783"/>
                      </a:lnTo>
                      <a:lnTo>
                        <a:pt x="275" y="1850"/>
                      </a:lnTo>
                      <a:lnTo>
                        <a:pt x="241" y="1917"/>
                      </a:lnTo>
                      <a:lnTo>
                        <a:pt x="209" y="1986"/>
                      </a:lnTo>
                      <a:lnTo>
                        <a:pt x="181" y="2053"/>
                      </a:lnTo>
                      <a:lnTo>
                        <a:pt x="154" y="2120"/>
                      </a:lnTo>
                      <a:lnTo>
                        <a:pt x="130" y="2185"/>
                      </a:lnTo>
                      <a:lnTo>
                        <a:pt x="109" y="2252"/>
                      </a:lnTo>
                      <a:lnTo>
                        <a:pt x="88" y="2319"/>
                      </a:lnTo>
                      <a:lnTo>
                        <a:pt x="71" y="2385"/>
                      </a:lnTo>
                      <a:lnTo>
                        <a:pt x="56" y="2451"/>
                      </a:lnTo>
                      <a:lnTo>
                        <a:pt x="43" y="2516"/>
                      </a:lnTo>
                      <a:lnTo>
                        <a:pt x="31" y="2581"/>
                      </a:lnTo>
                      <a:lnTo>
                        <a:pt x="21" y="2645"/>
                      </a:lnTo>
                      <a:lnTo>
                        <a:pt x="15" y="2709"/>
                      </a:lnTo>
                      <a:lnTo>
                        <a:pt x="8" y="2772"/>
                      </a:lnTo>
                      <a:lnTo>
                        <a:pt x="4" y="2835"/>
                      </a:lnTo>
                      <a:lnTo>
                        <a:pt x="1" y="2897"/>
                      </a:lnTo>
                      <a:lnTo>
                        <a:pt x="0" y="2959"/>
                      </a:lnTo>
                      <a:lnTo>
                        <a:pt x="1" y="3019"/>
                      </a:lnTo>
                      <a:lnTo>
                        <a:pt x="3" y="3079"/>
                      </a:lnTo>
                      <a:lnTo>
                        <a:pt x="5" y="3138"/>
                      </a:lnTo>
                      <a:lnTo>
                        <a:pt x="9" y="3196"/>
                      </a:lnTo>
                      <a:lnTo>
                        <a:pt x="15" y="3253"/>
                      </a:lnTo>
                      <a:lnTo>
                        <a:pt x="20" y="3308"/>
                      </a:lnTo>
                      <a:lnTo>
                        <a:pt x="28" y="3363"/>
                      </a:lnTo>
                      <a:lnTo>
                        <a:pt x="36" y="3418"/>
                      </a:lnTo>
                      <a:lnTo>
                        <a:pt x="44" y="3470"/>
                      </a:lnTo>
                      <a:lnTo>
                        <a:pt x="54" y="3523"/>
                      </a:lnTo>
                      <a:lnTo>
                        <a:pt x="64" y="3572"/>
                      </a:lnTo>
                      <a:lnTo>
                        <a:pt x="75" y="3622"/>
                      </a:lnTo>
                      <a:lnTo>
                        <a:pt x="87" y="3669"/>
                      </a:lnTo>
                      <a:lnTo>
                        <a:pt x="111" y="3760"/>
                      </a:lnTo>
                      <a:lnTo>
                        <a:pt x="135" y="3846"/>
                      </a:lnTo>
                      <a:lnTo>
                        <a:pt x="161" y="3925"/>
                      </a:lnTo>
                      <a:lnTo>
                        <a:pt x="188" y="3997"/>
                      </a:lnTo>
                      <a:lnTo>
                        <a:pt x="212" y="4063"/>
                      </a:lnTo>
                      <a:lnTo>
                        <a:pt x="236" y="4122"/>
                      </a:lnTo>
                      <a:lnTo>
                        <a:pt x="257" y="4173"/>
                      </a:lnTo>
                      <a:lnTo>
                        <a:pt x="276" y="4214"/>
                      </a:lnTo>
                      <a:lnTo>
                        <a:pt x="306" y="4273"/>
                      </a:lnTo>
                      <a:lnTo>
                        <a:pt x="316" y="4295"/>
                      </a:lnTo>
                      <a:lnTo>
                        <a:pt x="316" y="4295"/>
                      </a:lnTo>
                      <a:lnTo>
                        <a:pt x="738" y="3899"/>
                      </a:lnTo>
                      <a:lnTo>
                        <a:pt x="1174" y="3487"/>
                      </a:lnTo>
                      <a:lnTo>
                        <a:pt x="2081" y="2625"/>
                      </a:lnTo>
                      <a:lnTo>
                        <a:pt x="2081" y="2625"/>
                      </a:lnTo>
                      <a:lnTo>
                        <a:pt x="2250" y="2464"/>
                      </a:lnTo>
                      <a:lnTo>
                        <a:pt x="2415" y="2303"/>
                      </a:lnTo>
                      <a:lnTo>
                        <a:pt x="2578" y="2143"/>
                      </a:lnTo>
                      <a:lnTo>
                        <a:pt x="2739" y="1982"/>
                      </a:lnTo>
                      <a:lnTo>
                        <a:pt x="2897" y="1822"/>
                      </a:lnTo>
                      <a:lnTo>
                        <a:pt x="3054" y="1662"/>
                      </a:lnTo>
                      <a:lnTo>
                        <a:pt x="3207" y="1502"/>
                      </a:lnTo>
                      <a:lnTo>
                        <a:pt x="3358" y="1343"/>
                      </a:lnTo>
                      <a:lnTo>
                        <a:pt x="3506" y="1183"/>
                      </a:lnTo>
                      <a:lnTo>
                        <a:pt x="3652" y="1025"/>
                      </a:lnTo>
                      <a:lnTo>
                        <a:pt x="3794" y="867"/>
                      </a:lnTo>
                      <a:lnTo>
                        <a:pt x="3934" y="710"/>
                      </a:lnTo>
                      <a:lnTo>
                        <a:pt x="4071" y="553"/>
                      </a:lnTo>
                      <a:lnTo>
                        <a:pt x="4205" y="398"/>
                      </a:lnTo>
                      <a:lnTo>
                        <a:pt x="4336" y="244"/>
                      </a:lnTo>
                      <a:lnTo>
                        <a:pt x="4465" y="91"/>
                      </a:lnTo>
                      <a:lnTo>
                        <a:pt x="4465" y="9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64000">
                      <a:srgbClr val="2F6C1C"/>
                    </a:gs>
                  </a:gsLst>
                  <a:lin ang="252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168">
                <a:extLst>
                  <a:ext uri="{FF2B5EF4-FFF2-40B4-BE49-F238E27FC236}">
                    <a16:creationId xmlns:a16="http://schemas.microsoft.com/office/drawing/2014/main" id="{801CC056-9B27-60B9-C0FE-6F394881FA1D}"/>
                  </a:ext>
                </a:extLst>
              </p:cNvPr>
              <p:cNvGrpSpPr/>
              <p:nvPr/>
            </p:nvGrpSpPr>
            <p:grpSpPr>
              <a:xfrm rot="16453772">
                <a:off x="5219859" y="2161194"/>
                <a:ext cx="340137" cy="167559"/>
                <a:chOff x="793750" y="0"/>
                <a:chExt cx="7556501" cy="2116991"/>
              </a:xfrm>
            </p:grpSpPr>
            <p:sp>
              <p:nvSpPr>
                <p:cNvPr id="50" name="Freeform 7">
                  <a:extLst>
                    <a:ext uri="{FF2B5EF4-FFF2-40B4-BE49-F238E27FC236}">
                      <a16:creationId xmlns:a16="http://schemas.microsoft.com/office/drawing/2014/main" id="{228FB575-D340-7AAF-FAA7-25963DCFDB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8">
                  <a:extLst>
                    <a:ext uri="{FF2B5EF4-FFF2-40B4-BE49-F238E27FC236}">
                      <a16:creationId xmlns:a16="http://schemas.microsoft.com/office/drawing/2014/main" id="{5E047773-D211-F019-19DC-932080B278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168">
                <a:extLst>
                  <a:ext uri="{FF2B5EF4-FFF2-40B4-BE49-F238E27FC236}">
                    <a16:creationId xmlns:a16="http://schemas.microsoft.com/office/drawing/2014/main" id="{10C309B1-FF6C-35EE-8F7E-D7E14BA17D53}"/>
                  </a:ext>
                </a:extLst>
              </p:cNvPr>
              <p:cNvGrpSpPr/>
              <p:nvPr/>
            </p:nvGrpSpPr>
            <p:grpSpPr>
              <a:xfrm rot="2267926">
                <a:off x="5349661" y="2372654"/>
                <a:ext cx="340137" cy="167559"/>
                <a:chOff x="793750" y="0"/>
                <a:chExt cx="7556501" cy="2116991"/>
              </a:xfrm>
            </p:grpSpPr>
            <p:sp>
              <p:nvSpPr>
                <p:cNvPr id="48" name="Freeform 7">
                  <a:extLst>
                    <a:ext uri="{FF2B5EF4-FFF2-40B4-BE49-F238E27FC236}">
                      <a16:creationId xmlns:a16="http://schemas.microsoft.com/office/drawing/2014/main" id="{DD660D97-4B0A-B58C-8BC7-18DEF0724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8">
                  <a:extLst>
                    <a:ext uri="{FF2B5EF4-FFF2-40B4-BE49-F238E27FC236}">
                      <a16:creationId xmlns:a16="http://schemas.microsoft.com/office/drawing/2014/main" id="{F3808DDE-55CE-B676-24B6-B21727C7B5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" name="Group 168">
                <a:extLst>
                  <a:ext uri="{FF2B5EF4-FFF2-40B4-BE49-F238E27FC236}">
                    <a16:creationId xmlns:a16="http://schemas.microsoft.com/office/drawing/2014/main" id="{7747AEFC-793D-C83D-5ECF-CFF9CAF1795E}"/>
                  </a:ext>
                </a:extLst>
              </p:cNvPr>
              <p:cNvGrpSpPr/>
              <p:nvPr/>
            </p:nvGrpSpPr>
            <p:grpSpPr>
              <a:xfrm rot="19669352">
                <a:off x="5697395" y="1705970"/>
                <a:ext cx="340137" cy="167559"/>
                <a:chOff x="793750" y="0"/>
                <a:chExt cx="7556501" cy="2116991"/>
              </a:xfrm>
            </p:grpSpPr>
            <p:sp>
              <p:nvSpPr>
                <p:cNvPr id="46" name="Freeform 7">
                  <a:extLst>
                    <a:ext uri="{FF2B5EF4-FFF2-40B4-BE49-F238E27FC236}">
                      <a16:creationId xmlns:a16="http://schemas.microsoft.com/office/drawing/2014/main" id="{877507CB-55A7-A30F-0B24-6F61AB1AA5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8">
                  <a:extLst>
                    <a:ext uri="{FF2B5EF4-FFF2-40B4-BE49-F238E27FC236}">
                      <a16:creationId xmlns:a16="http://schemas.microsoft.com/office/drawing/2014/main" id="{28ACF5D5-F6D6-D541-01BA-4AC49B1DF4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" name="Group 168">
                <a:extLst>
                  <a:ext uri="{FF2B5EF4-FFF2-40B4-BE49-F238E27FC236}">
                    <a16:creationId xmlns:a16="http://schemas.microsoft.com/office/drawing/2014/main" id="{ADA32AF9-E1C5-824B-8AC2-C13EFE254BA1}"/>
                  </a:ext>
                </a:extLst>
              </p:cNvPr>
              <p:cNvGrpSpPr/>
              <p:nvPr/>
            </p:nvGrpSpPr>
            <p:grpSpPr>
              <a:xfrm rot="1650327">
                <a:off x="5510100" y="1309862"/>
                <a:ext cx="303252" cy="149389"/>
                <a:chOff x="793750" y="0"/>
                <a:chExt cx="7556501" cy="2116991"/>
              </a:xfrm>
            </p:grpSpPr>
            <p:sp>
              <p:nvSpPr>
                <p:cNvPr id="44" name="Freeform 7">
                  <a:extLst>
                    <a:ext uri="{FF2B5EF4-FFF2-40B4-BE49-F238E27FC236}">
                      <a16:creationId xmlns:a16="http://schemas.microsoft.com/office/drawing/2014/main" id="{8C58D2AC-8E53-75B4-4144-2392EC2DBB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 8">
                  <a:extLst>
                    <a:ext uri="{FF2B5EF4-FFF2-40B4-BE49-F238E27FC236}">
                      <a16:creationId xmlns:a16="http://schemas.microsoft.com/office/drawing/2014/main" id="{424CEA0F-DB22-1147-4557-D24A834F66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" name="Group 168">
                <a:extLst>
                  <a:ext uri="{FF2B5EF4-FFF2-40B4-BE49-F238E27FC236}">
                    <a16:creationId xmlns:a16="http://schemas.microsoft.com/office/drawing/2014/main" id="{06556336-DFD8-96C0-23F9-F80049B9AEC7}"/>
                  </a:ext>
                </a:extLst>
              </p:cNvPr>
              <p:cNvGrpSpPr/>
              <p:nvPr/>
            </p:nvGrpSpPr>
            <p:grpSpPr>
              <a:xfrm rot="1350096">
                <a:off x="5243919" y="1796000"/>
                <a:ext cx="508462" cy="213184"/>
                <a:chOff x="793750" y="0"/>
                <a:chExt cx="7556501" cy="2116991"/>
              </a:xfrm>
            </p:grpSpPr>
            <p:sp>
              <p:nvSpPr>
                <p:cNvPr id="42" name="Freeform 7">
                  <a:extLst>
                    <a:ext uri="{FF2B5EF4-FFF2-40B4-BE49-F238E27FC236}">
                      <a16:creationId xmlns:a16="http://schemas.microsoft.com/office/drawing/2014/main" id="{39DA6B69-57E9-C2EF-2063-CE107C3F27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8">
                  <a:extLst>
                    <a:ext uri="{FF2B5EF4-FFF2-40B4-BE49-F238E27FC236}">
                      <a16:creationId xmlns:a16="http://schemas.microsoft.com/office/drawing/2014/main" id="{B2F9C244-3328-DC6A-BD42-6404EF12B4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3" name="Group 165">
                <a:extLst>
                  <a:ext uri="{FF2B5EF4-FFF2-40B4-BE49-F238E27FC236}">
                    <a16:creationId xmlns:a16="http://schemas.microsoft.com/office/drawing/2014/main" id="{52D1554F-B634-8E0F-49C9-D0505B680713}"/>
                  </a:ext>
                </a:extLst>
              </p:cNvPr>
              <p:cNvGrpSpPr/>
              <p:nvPr/>
            </p:nvGrpSpPr>
            <p:grpSpPr>
              <a:xfrm rot="287009">
                <a:off x="5799240" y="3108686"/>
                <a:ext cx="213046" cy="201727"/>
                <a:chOff x="707853" y="22066"/>
                <a:chExt cx="7200902" cy="6818311"/>
              </a:xfrm>
            </p:grpSpPr>
            <p:sp>
              <p:nvSpPr>
                <p:cNvPr id="40" name="Freeform 5">
                  <a:extLst>
                    <a:ext uri="{FF2B5EF4-FFF2-40B4-BE49-F238E27FC236}">
                      <a16:creationId xmlns:a16="http://schemas.microsoft.com/office/drawing/2014/main" id="{C36D9835-9393-D8CD-E8D6-0552D3851C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2890" y="118645"/>
                  <a:ext cx="6586538" cy="6713537"/>
                </a:xfrm>
                <a:custGeom>
                  <a:avLst/>
                  <a:gdLst/>
                  <a:ahLst/>
                  <a:cxnLst>
                    <a:cxn ang="0">
                      <a:pos x="4149" y="0"/>
                    </a:cxn>
                    <a:cxn ang="0">
                      <a:pos x="3889" y="307"/>
                    </a:cxn>
                    <a:cxn ang="0">
                      <a:pos x="3618" y="619"/>
                    </a:cxn>
                    <a:cxn ang="0">
                      <a:pos x="3336" y="934"/>
                    </a:cxn>
                    <a:cxn ang="0">
                      <a:pos x="3042" y="1252"/>
                    </a:cxn>
                    <a:cxn ang="0">
                      <a:pos x="2738" y="1571"/>
                    </a:cxn>
                    <a:cxn ang="0">
                      <a:pos x="2423" y="1891"/>
                    </a:cxn>
                    <a:cxn ang="0">
                      <a:pos x="2099" y="2212"/>
                    </a:cxn>
                    <a:cxn ang="0">
                      <a:pos x="1765" y="2534"/>
                    </a:cxn>
                    <a:cxn ang="0">
                      <a:pos x="858" y="3396"/>
                    </a:cxn>
                    <a:cxn ang="0">
                      <a:pos x="0" y="4204"/>
                    </a:cxn>
                    <a:cxn ang="0">
                      <a:pos x="2" y="4205"/>
                    </a:cxn>
                    <a:cxn ang="0">
                      <a:pos x="101" y="4213"/>
                    </a:cxn>
                    <a:cxn ang="0">
                      <a:pos x="292" y="4224"/>
                    </a:cxn>
                    <a:cxn ang="0">
                      <a:pos x="465" y="4229"/>
                    </a:cxn>
                    <a:cxn ang="0">
                      <a:pos x="669" y="4229"/>
                    </a:cxn>
                    <a:cxn ang="0">
                      <a:pos x="898" y="4221"/>
                    </a:cxn>
                    <a:cxn ang="0">
                      <a:pos x="1149" y="4205"/>
                    </a:cxn>
                    <a:cxn ang="0">
                      <a:pos x="1413" y="4177"/>
                    </a:cxn>
                    <a:cxn ang="0">
                      <a:pos x="1549" y="4158"/>
                    </a:cxn>
                    <a:cxn ang="0">
                      <a:pos x="1689" y="4135"/>
                    </a:cxn>
                    <a:cxn ang="0">
                      <a:pos x="1828" y="4108"/>
                    </a:cxn>
                    <a:cxn ang="0">
                      <a:pos x="1969" y="4078"/>
                    </a:cxn>
                    <a:cxn ang="0">
                      <a:pos x="2109" y="4041"/>
                    </a:cxn>
                    <a:cxn ang="0">
                      <a:pos x="2249" y="4000"/>
                    </a:cxn>
                    <a:cxn ang="0">
                      <a:pos x="2388" y="3954"/>
                    </a:cxn>
                    <a:cxn ang="0">
                      <a:pos x="2525" y="3902"/>
                    </a:cxn>
                    <a:cxn ang="0">
                      <a:pos x="2659" y="3844"/>
                    </a:cxn>
                    <a:cxn ang="0">
                      <a:pos x="2790" y="3781"/>
                    </a:cxn>
                    <a:cxn ang="0">
                      <a:pos x="2917" y="3710"/>
                    </a:cxn>
                    <a:cxn ang="0">
                      <a:pos x="3041" y="3634"/>
                    </a:cxn>
                    <a:cxn ang="0">
                      <a:pos x="3159" y="3551"/>
                    </a:cxn>
                    <a:cxn ang="0">
                      <a:pos x="3271" y="3460"/>
                    </a:cxn>
                    <a:cxn ang="0">
                      <a:pos x="3377" y="3361"/>
                    </a:cxn>
                    <a:cxn ang="0">
                      <a:pos x="3424" y="3312"/>
                    </a:cxn>
                    <a:cxn ang="0">
                      <a:pos x="3511" y="3211"/>
                    </a:cxn>
                    <a:cxn ang="0">
                      <a:pos x="3590" y="3106"/>
                    </a:cxn>
                    <a:cxn ang="0">
                      <a:pos x="3660" y="2999"/>
                    </a:cxn>
                    <a:cxn ang="0">
                      <a:pos x="3722" y="2888"/>
                    </a:cxn>
                    <a:cxn ang="0">
                      <a:pos x="3776" y="2775"/>
                    </a:cxn>
                    <a:cxn ang="0">
                      <a:pos x="3825" y="2659"/>
                    </a:cxn>
                    <a:cxn ang="0">
                      <a:pos x="3866" y="2541"/>
                    </a:cxn>
                    <a:cxn ang="0">
                      <a:pos x="3901" y="2421"/>
                    </a:cxn>
                    <a:cxn ang="0">
                      <a:pos x="3931" y="2301"/>
                    </a:cxn>
                    <a:cxn ang="0">
                      <a:pos x="3955" y="2180"/>
                    </a:cxn>
                    <a:cxn ang="0">
                      <a:pos x="3975" y="2057"/>
                    </a:cxn>
                    <a:cxn ang="0">
                      <a:pos x="3990" y="1935"/>
                    </a:cxn>
                    <a:cxn ang="0">
                      <a:pos x="4002" y="1813"/>
                    </a:cxn>
                    <a:cxn ang="0">
                      <a:pos x="4014" y="1631"/>
                    </a:cxn>
                    <a:cxn ang="0">
                      <a:pos x="4022" y="1391"/>
                    </a:cxn>
                    <a:cxn ang="0">
                      <a:pos x="4023" y="1045"/>
                    </a:cxn>
                    <a:cxn ang="0">
                      <a:pos x="4024" y="724"/>
                    </a:cxn>
                    <a:cxn ang="0">
                      <a:pos x="4030" y="528"/>
                    </a:cxn>
                    <a:cxn ang="0">
                      <a:pos x="4040" y="393"/>
                    </a:cxn>
                    <a:cxn ang="0">
                      <a:pos x="4051" y="308"/>
                    </a:cxn>
                    <a:cxn ang="0">
                      <a:pos x="4066" y="229"/>
                    </a:cxn>
                    <a:cxn ang="0">
                      <a:pos x="4083" y="156"/>
                    </a:cxn>
                    <a:cxn ang="0">
                      <a:pos x="4106" y="89"/>
                    </a:cxn>
                    <a:cxn ang="0">
                      <a:pos x="4133" y="27"/>
                    </a:cxn>
                    <a:cxn ang="0">
                      <a:pos x="4149" y="0"/>
                    </a:cxn>
                  </a:cxnLst>
                  <a:rect l="0" t="0" r="r" b="b"/>
                  <a:pathLst>
                    <a:path w="4149" h="4229">
                      <a:moveTo>
                        <a:pt x="4149" y="0"/>
                      </a:moveTo>
                      <a:lnTo>
                        <a:pt x="4149" y="0"/>
                      </a:lnTo>
                      <a:lnTo>
                        <a:pt x="4020" y="153"/>
                      </a:lnTo>
                      <a:lnTo>
                        <a:pt x="3889" y="307"/>
                      </a:lnTo>
                      <a:lnTo>
                        <a:pt x="3755" y="462"/>
                      </a:lnTo>
                      <a:lnTo>
                        <a:pt x="3618" y="619"/>
                      </a:lnTo>
                      <a:lnTo>
                        <a:pt x="3478" y="776"/>
                      </a:lnTo>
                      <a:lnTo>
                        <a:pt x="3336" y="934"/>
                      </a:lnTo>
                      <a:lnTo>
                        <a:pt x="3190" y="1092"/>
                      </a:lnTo>
                      <a:lnTo>
                        <a:pt x="3042" y="1252"/>
                      </a:lnTo>
                      <a:lnTo>
                        <a:pt x="2891" y="1411"/>
                      </a:lnTo>
                      <a:lnTo>
                        <a:pt x="2738" y="1571"/>
                      </a:lnTo>
                      <a:lnTo>
                        <a:pt x="2581" y="1731"/>
                      </a:lnTo>
                      <a:lnTo>
                        <a:pt x="2423" y="1891"/>
                      </a:lnTo>
                      <a:lnTo>
                        <a:pt x="2262" y="2052"/>
                      </a:lnTo>
                      <a:lnTo>
                        <a:pt x="2099" y="2212"/>
                      </a:lnTo>
                      <a:lnTo>
                        <a:pt x="1934" y="2373"/>
                      </a:lnTo>
                      <a:lnTo>
                        <a:pt x="1765" y="2534"/>
                      </a:lnTo>
                      <a:lnTo>
                        <a:pt x="1765" y="2534"/>
                      </a:lnTo>
                      <a:lnTo>
                        <a:pt x="858" y="3396"/>
                      </a:lnTo>
                      <a:lnTo>
                        <a:pt x="422" y="3808"/>
                      </a:lnTo>
                      <a:lnTo>
                        <a:pt x="0" y="4204"/>
                      </a:lnTo>
                      <a:lnTo>
                        <a:pt x="2" y="4205"/>
                      </a:lnTo>
                      <a:lnTo>
                        <a:pt x="2" y="4205"/>
                      </a:lnTo>
                      <a:lnTo>
                        <a:pt x="27" y="4208"/>
                      </a:lnTo>
                      <a:lnTo>
                        <a:pt x="101" y="4213"/>
                      </a:lnTo>
                      <a:lnTo>
                        <a:pt x="219" y="4221"/>
                      </a:lnTo>
                      <a:lnTo>
                        <a:pt x="292" y="4224"/>
                      </a:lnTo>
                      <a:lnTo>
                        <a:pt x="375" y="4226"/>
                      </a:lnTo>
                      <a:lnTo>
                        <a:pt x="465" y="4229"/>
                      </a:lnTo>
                      <a:lnTo>
                        <a:pt x="564" y="4229"/>
                      </a:lnTo>
                      <a:lnTo>
                        <a:pt x="669" y="4229"/>
                      </a:lnTo>
                      <a:lnTo>
                        <a:pt x="781" y="4226"/>
                      </a:lnTo>
                      <a:lnTo>
                        <a:pt x="898" y="4221"/>
                      </a:lnTo>
                      <a:lnTo>
                        <a:pt x="1021" y="4214"/>
                      </a:lnTo>
                      <a:lnTo>
                        <a:pt x="1149" y="4205"/>
                      </a:lnTo>
                      <a:lnTo>
                        <a:pt x="1279" y="4193"/>
                      </a:lnTo>
                      <a:lnTo>
                        <a:pt x="1413" y="4177"/>
                      </a:lnTo>
                      <a:lnTo>
                        <a:pt x="1481" y="4169"/>
                      </a:lnTo>
                      <a:lnTo>
                        <a:pt x="1549" y="4158"/>
                      </a:lnTo>
                      <a:lnTo>
                        <a:pt x="1619" y="4147"/>
                      </a:lnTo>
                      <a:lnTo>
                        <a:pt x="1689" y="4135"/>
                      </a:lnTo>
                      <a:lnTo>
                        <a:pt x="1758" y="4122"/>
                      </a:lnTo>
                      <a:lnTo>
                        <a:pt x="1828" y="4108"/>
                      </a:lnTo>
                      <a:lnTo>
                        <a:pt x="1899" y="4094"/>
                      </a:lnTo>
                      <a:lnTo>
                        <a:pt x="1969" y="4078"/>
                      </a:lnTo>
                      <a:lnTo>
                        <a:pt x="2040" y="4060"/>
                      </a:lnTo>
                      <a:lnTo>
                        <a:pt x="2109" y="4041"/>
                      </a:lnTo>
                      <a:lnTo>
                        <a:pt x="2179" y="4021"/>
                      </a:lnTo>
                      <a:lnTo>
                        <a:pt x="2249" y="4000"/>
                      </a:lnTo>
                      <a:lnTo>
                        <a:pt x="2318" y="3977"/>
                      </a:lnTo>
                      <a:lnTo>
                        <a:pt x="2388" y="3954"/>
                      </a:lnTo>
                      <a:lnTo>
                        <a:pt x="2457" y="3929"/>
                      </a:lnTo>
                      <a:lnTo>
                        <a:pt x="2525" y="3902"/>
                      </a:lnTo>
                      <a:lnTo>
                        <a:pt x="2592" y="3874"/>
                      </a:lnTo>
                      <a:lnTo>
                        <a:pt x="2659" y="3844"/>
                      </a:lnTo>
                      <a:lnTo>
                        <a:pt x="2726" y="3814"/>
                      </a:lnTo>
                      <a:lnTo>
                        <a:pt x="2790" y="3781"/>
                      </a:lnTo>
                      <a:lnTo>
                        <a:pt x="2855" y="3747"/>
                      </a:lnTo>
                      <a:lnTo>
                        <a:pt x="2917" y="3710"/>
                      </a:lnTo>
                      <a:lnTo>
                        <a:pt x="2980" y="3673"/>
                      </a:lnTo>
                      <a:lnTo>
                        <a:pt x="3041" y="3634"/>
                      </a:lnTo>
                      <a:lnTo>
                        <a:pt x="3100" y="3594"/>
                      </a:lnTo>
                      <a:lnTo>
                        <a:pt x="3159" y="3551"/>
                      </a:lnTo>
                      <a:lnTo>
                        <a:pt x="3215" y="3505"/>
                      </a:lnTo>
                      <a:lnTo>
                        <a:pt x="3271" y="3460"/>
                      </a:lnTo>
                      <a:lnTo>
                        <a:pt x="3325" y="3412"/>
                      </a:lnTo>
                      <a:lnTo>
                        <a:pt x="3377" y="3361"/>
                      </a:lnTo>
                      <a:lnTo>
                        <a:pt x="3377" y="3361"/>
                      </a:lnTo>
                      <a:lnTo>
                        <a:pt x="3424" y="3312"/>
                      </a:lnTo>
                      <a:lnTo>
                        <a:pt x="3468" y="3262"/>
                      </a:lnTo>
                      <a:lnTo>
                        <a:pt x="3511" y="3211"/>
                      </a:lnTo>
                      <a:lnTo>
                        <a:pt x="3551" y="3160"/>
                      </a:lnTo>
                      <a:lnTo>
                        <a:pt x="3590" y="3106"/>
                      </a:lnTo>
                      <a:lnTo>
                        <a:pt x="3626" y="3053"/>
                      </a:lnTo>
                      <a:lnTo>
                        <a:pt x="3660" y="2999"/>
                      </a:lnTo>
                      <a:lnTo>
                        <a:pt x="3692" y="2944"/>
                      </a:lnTo>
                      <a:lnTo>
                        <a:pt x="3722" y="2888"/>
                      </a:lnTo>
                      <a:lnTo>
                        <a:pt x="3751" y="2831"/>
                      </a:lnTo>
                      <a:lnTo>
                        <a:pt x="3776" y="2775"/>
                      </a:lnTo>
                      <a:lnTo>
                        <a:pt x="3802" y="2718"/>
                      </a:lnTo>
                      <a:lnTo>
                        <a:pt x="3825" y="2659"/>
                      </a:lnTo>
                      <a:lnTo>
                        <a:pt x="3846" y="2600"/>
                      </a:lnTo>
                      <a:lnTo>
                        <a:pt x="3866" y="2541"/>
                      </a:lnTo>
                      <a:lnTo>
                        <a:pt x="3884" y="2482"/>
                      </a:lnTo>
                      <a:lnTo>
                        <a:pt x="3901" y="2421"/>
                      </a:lnTo>
                      <a:lnTo>
                        <a:pt x="3916" y="2361"/>
                      </a:lnTo>
                      <a:lnTo>
                        <a:pt x="3931" y="2301"/>
                      </a:lnTo>
                      <a:lnTo>
                        <a:pt x="3943" y="2241"/>
                      </a:lnTo>
                      <a:lnTo>
                        <a:pt x="3955" y="2180"/>
                      </a:lnTo>
                      <a:lnTo>
                        <a:pt x="3965" y="2119"/>
                      </a:lnTo>
                      <a:lnTo>
                        <a:pt x="3975" y="2057"/>
                      </a:lnTo>
                      <a:lnTo>
                        <a:pt x="3983" y="1997"/>
                      </a:lnTo>
                      <a:lnTo>
                        <a:pt x="3990" y="1935"/>
                      </a:lnTo>
                      <a:lnTo>
                        <a:pt x="3996" y="1875"/>
                      </a:lnTo>
                      <a:lnTo>
                        <a:pt x="4002" y="1813"/>
                      </a:lnTo>
                      <a:lnTo>
                        <a:pt x="4007" y="1751"/>
                      </a:lnTo>
                      <a:lnTo>
                        <a:pt x="4014" y="1631"/>
                      </a:lnTo>
                      <a:lnTo>
                        <a:pt x="4019" y="1510"/>
                      </a:lnTo>
                      <a:lnTo>
                        <a:pt x="4022" y="1391"/>
                      </a:lnTo>
                      <a:lnTo>
                        <a:pt x="4023" y="1274"/>
                      </a:lnTo>
                      <a:lnTo>
                        <a:pt x="4023" y="1045"/>
                      </a:lnTo>
                      <a:lnTo>
                        <a:pt x="4023" y="828"/>
                      </a:lnTo>
                      <a:lnTo>
                        <a:pt x="4024" y="724"/>
                      </a:lnTo>
                      <a:lnTo>
                        <a:pt x="4026" y="625"/>
                      </a:lnTo>
                      <a:lnTo>
                        <a:pt x="4030" y="528"/>
                      </a:lnTo>
                      <a:lnTo>
                        <a:pt x="4036" y="437"/>
                      </a:lnTo>
                      <a:lnTo>
                        <a:pt x="4040" y="393"/>
                      </a:lnTo>
                      <a:lnTo>
                        <a:pt x="4046" y="350"/>
                      </a:lnTo>
                      <a:lnTo>
                        <a:pt x="4051" y="308"/>
                      </a:lnTo>
                      <a:lnTo>
                        <a:pt x="4058" y="268"/>
                      </a:lnTo>
                      <a:lnTo>
                        <a:pt x="4066" y="229"/>
                      </a:lnTo>
                      <a:lnTo>
                        <a:pt x="4074" y="192"/>
                      </a:lnTo>
                      <a:lnTo>
                        <a:pt x="4083" y="156"/>
                      </a:lnTo>
                      <a:lnTo>
                        <a:pt x="4094" y="121"/>
                      </a:lnTo>
                      <a:lnTo>
                        <a:pt x="4106" y="89"/>
                      </a:lnTo>
                      <a:lnTo>
                        <a:pt x="4119" y="58"/>
                      </a:lnTo>
                      <a:lnTo>
                        <a:pt x="4133" y="27"/>
                      </a:lnTo>
                      <a:lnTo>
                        <a:pt x="4149" y="0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6">
                  <a:extLst>
                    <a:ext uri="{FF2B5EF4-FFF2-40B4-BE49-F238E27FC236}">
                      <a16:creationId xmlns:a16="http://schemas.microsoft.com/office/drawing/2014/main" id="{05ECC1A7-62C2-5012-1823-AFA752B38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853" y="22066"/>
                  <a:ext cx="7200902" cy="6818311"/>
                </a:xfrm>
                <a:custGeom>
                  <a:avLst/>
                  <a:gdLst/>
                  <a:ahLst/>
                  <a:cxnLst>
                    <a:cxn ang="0">
                      <a:pos x="4481" y="66"/>
                    </a:cxn>
                    <a:cxn ang="0">
                      <a:pos x="4536" y="0"/>
                    </a:cxn>
                    <a:cxn ang="0">
                      <a:pos x="4482" y="36"/>
                    </a:cxn>
                    <a:cxn ang="0">
                      <a:pos x="4389" y="82"/>
                    </a:cxn>
                    <a:cxn ang="0">
                      <a:pos x="4279" y="115"/>
                    </a:cxn>
                    <a:cxn ang="0">
                      <a:pos x="4155" y="141"/>
                    </a:cxn>
                    <a:cxn ang="0">
                      <a:pos x="4020" y="159"/>
                    </a:cxn>
                    <a:cxn ang="0">
                      <a:pos x="3713" y="185"/>
                    </a:cxn>
                    <a:cxn ang="0">
                      <a:pos x="3243" y="213"/>
                    </a:cxn>
                    <a:cxn ang="0">
                      <a:pos x="2857" y="249"/>
                    </a:cxn>
                    <a:cxn ang="0">
                      <a:pos x="2655" y="279"/>
                    </a:cxn>
                    <a:cxn ang="0">
                      <a:pos x="2450" y="318"/>
                    </a:cxn>
                    <a:cxn ang="0">
                      <a:pos x="2241" y="367"/>
                    </a:cxn>
                    <a:cxn ang="0">
                      <a:pos x="2029" y="430"/>
                    </a:cxn>
                    <a:cxn ang="0">
                      <a:pos x="1817" y="508"/>
                    </a:cxn>
                    <a:cxn ang="0">
                      <a:pos x="1605" y="603"/>
                    </a:cxn>
                    <a:cxn ang="0">
                      <a:pos x="1395" y="717"/>
                    </a:cxn>
                    <a:cxn ang="0">
                      <a:pos x="1186" y="851"/>
                    </a:cxn>
                    <a:cxn ang="0">
                      <a:pos x="980" y="1008"/>
                    </a:cxn>
                    <a:cxn ang="0">
                      <a:pos x="777" y="1189"/>
                    </a:cxn>
                    <a:cxn ang="0">
                      <a:pos x="651" y="1319"/>
                    </a:cxn>
                    <a:cxn ang="0">
                      <a:pos x="488" y="1517"/>
                    </a:cxn>
                    <a:cxn ang="0">
                      <a:pos x="351" y="1716"/>
                    </a:cxn>
                    <a:cxn ang="0">
                      <a:pos x="241" y="1917"/>
                    </a:cxn>
                    <a:cxn ang="0">
                      <a:pos x="154" y="2120"/>
                    </a:cxn>
                    <a:cxn ang="0">
                      <a:pos x="88" y="2319"/>
                    </a:cxn>
                    <a:cxn ang="0">
                      <a:pos x="43" y="2516"/>
                    </a:cxn>
                    <a:cxn ang="0">
                      <a:pos x="15" y="2709"/>
                    </a:cxn>
                    <a:cxn ang="0">
                      <a:pos x="1" y="2897"/>
                    </a:cxn>
                    <a:cxn ang="0">
                      <a:pos x="3" y="3079"/>
                    </a:cxn>
                    <a:cxn ang="0">
                      <a:pos x="15" y="3253"/>
                    </a:cxn>
                    <a:cxn ang="0">
                      <a:pos x="36" y="3418"/>
                    </a:cxn>
                    <a:cxn ang="0">
                      <a:pos x="64" y="3572"/>
                    </a:cxn>
                    <a:cxn ang="0">
                      <a:pos x="111" y="3760"/>
                    </a:cxn>
                    <a:cxn ang="0">
                      <a:pos x="188" y="3997"/>
                    </a:cxn>
                    <a:cxn ang="0">
                      <a:pos x="257" y="4173"/>
                    </a:cxn>
                    <a:cxn ang="0">
                      <a:pos x="316" y="4295"/>
                    </a:cxn>
                    <a:cxn ang="0">
                      <a:pos x="1174" y="3487"/>
                    </a:cxn>
                    <a:cxn ang="0">
                      <a:pos x="2250" y="2464"/>
                    </a:cxn>
                    <a:cxn ang="0">
                      <a:pos x="2739" y="1982"/>
                    </a:cxn>
                    <a:cxn ang="0">
                      <a:pos x="3207" y="1502"/>
                    </a:cxn>
                    <a:cxn ang="0">
                      <a:pos x="3652" y="1025"/>
                    </a:cxn>
                    <a:cxn ang="0">
                      <a:pos x="4071" y="553"/>
                    </a:cxn>
                    <a:cxn ang="0">
                      <a:pos x="4465" y="91"/>
                    </a:cxn>
                  </a:cxnLst>
                  <a:rect l="0" t="0" r="r" b="b"/>
                  <a:pathLst>
                    <a:path w="4536" h="4295">
                      <a:moveTo>
                        <a:pt x="4465" y="91"/>
                      </a:moveTo>
                      <a:lnTo>
                        <a:pt x="4465" y="91"/>
                      </a:lnTo>
                      <a:lnTo>
                        <a:pt x="4481" y="66"/>
                      </a:lnTo>
                      <a:lnTo>
                        <a:pt x="4498" y="42"/>
                      </a:lnTo>
                      <a:lnTo>
                        <a:pt x="4517" y="20"/>
                      </a:lnTo>
                      <a:lnTo>
                        <a:pt x="4536" y="0"/>
                      </a:lnTo>
                      <a:lnTo>
                        <a:pt x="4536" y="0"/>
                      </a:lnTo>
                      <a:lnTo>
                        <a:pt x="4511" y="19"/>
                      </a:lnTo>
                      <a:lnTo>
                        <a:pt x="4482" y="36"/>
                      </a:lnTo>
                      <a:lnTo>
                        <a:pt x="4453" y="52"/>
                      </a:lnTo>
                      <a:lnTo>
                        <a:pt x="4422" y="67"/>
                      </a:lnTo>
                      <a:lnTo>
                        <a:pt x="4389" y="82"/>
                      </a:lnTo>
                      <a:lnTo>
                        <a:pt x="4354" y="94"/>
                      </a:lnTo>
                      <a:lnTo>
                        <a:pt x="4318" y="105"/>
                      </a:lnTo>
                      <a:lnTo>
                        <a:pt x="4279" y="115"/>
                      </a:lnTo>
                      <a:lnTo>
                        <a:pt x="4240" y="125"/>
                      </a:lnTo>
                      <a:lnTo>
                        <a:pt x="4198" y="133"/>
                      </a:lnTo>
                      <a:lnTo>
                        <a:pt x="4155" y="141"/>
                      </a:lnTo>
                      <a:lnTo>
                        <a:pt x="4113" y="147"/>
                      </a:lnTo>
                      <a:lnTo>
                        <a:pt x="4067" y="154"/>
                      </a:lnTo>
                      <a:lnTo>
                        <a:pt x="4020" y="159"/>
                      </a:lnTo>
                      <a:lnTo>
                        <a:pt x="3922" y="169"/>
                      </a:lnTo>
                      <a:lnTo>
                        <a:pt x="3820" y="177"/>
                      </a:lnTo>
                      <a:lnTo>
                        <a:pt x="3713" y="185"/>
                      </a:lnTo>
                      <a:lnTo>
                        <a:pt x="3485" y="197"/>
                      </a:lnTo>
                      <a:lnTo>
                        <a:pt x="3366" y="205"/>
                      </a:lnTo>
                      <a:lnTo>
                        <a:pt x="3243" y="213"/>
                      </a:lnTo>
                      <a:lnTo>
                        <a:pt x="3117" y="222"/>
                      </a:lnTo>
                      <a:lnTo>
                        <a:pt x="2988" y="234"/>
                      </a:lnTo>
                      <a:lnTo>
                        <a:pt x="2857" y="249"/>
                      </a:lnTo>
                      <a:lnTo>
                        <a:pt x="2790" y="259"/>
                      </a:lnTo>
                      <a:lnTo>
                        <a:pt x="2723" y="268"/>
                      </a:lnTo>
                      <a:lnTo>
                        <a:pt x="2655" y="279"/>
                      </a:lnTo>
                      <a:lnTo>
                        <a:pt x="2586" y="291"/>
                      </a:lnTo>
                      <a:lnTo>
                        <a:pt x="2518" y="303"/>
                      </a:lnTo>
                      <a:lnTo>
                        <a:pt x="2450" y="318"/>
                      </a:lnTo>
                      <a:lnTo>
                        <a:pt x="2380" y="332"/>
                      </a:lnTo>
                      <a:lnTo>
                        <a:pt x="2310" y="348"/>
                      </a:lnTo>
                      <a:lnTo>
                        <a:pt x="2241" y="367"/>
                      </a:lnTo>
                      <a:lnTo>
                        <a:pt x="2170" y="386"/>
                      </a:lnTo>
                      <a:lnTo>
                        <a:pt x="2100" y="407"/>
                      </a:lnTo>
                      <a:lnTo>
                        <a:pt x="2029" y="430"/>
                      </a:lnTo>
                      <a:lnTo>
                        <a:pt x="1959" y="454"/>
                      </a:lnTo>
                      <a:lnTo>
                        <a:pt x="1888" y="480"/>
                      </a:lnTo>
                      <a:lnTo>
                        <a:pt x="1817" y="508"/>
                      </a:lnTo>
                      <a:lnTo>
                        <a:pt x="1746" y="537"/>
                      </a:lnTo>
                      <a:lnTo>
                        <a:pt x="1676" y="569"/>
                      </a:lnTo>
                      <a:lnTo>
                        <a:pt x="1605" y="603"/>
                      </a:lnTo>
                      <a:lnTo>
                        <a:pt x="1534" y="638"/>
                      </a:lnTo>
                      <a:lnTo>
                        <a:pt x="1465" y="677"/>
                      </a:lnTo>
                      <a:lnTo>
                        <a:pt x="1395" y="717"/>
                      </a:lnTo>
                      <a:lnTo>
                        <a:pt x="1324" y="758"/>
                      </a:lnTo>
                      <a:lnTo>
                        <a:pt x="1254" y="804"/>
                      </a:lnTo>
                      <a:lnTo>
                        <a:pt x="1186" y="851"/>
                      </a:lnTo>
                      <a:lnTo>
                        <a:pt x="1116" y="900"/>
                      </a:lnTo>
                      <a:lnTo>
                        <a:pt x="1048" y="953"/>
                      </a:lnTo>
                      <a:lnTo>
                        <a:pt x="980" y="1008"/>
                      </a:lnTo>
                      <a:lnTo>
                        <a:pt x="911" y="1065"/>
                      </a:lnTo>
                      <a:lnTo>
                        <a:pt x="844" y="1126"/>
                      </a:lnTo>
                      <a:lnTo>
                        <a:pt x="777" y="1189"/>
                      </a:lnTo>
                      <a:lnTo>
                        <a:pt x="777" y="1189"/>
                      </a:lnTo>
                      <a:lnTo>
                        <a:pt x="713" y="1254"/>
                      </a:lnTo>
                      <a:lnTo>
                        <a:pt x="651" y="1319"/>
                      </a:lnTo>
                      <a:lnTo>
                        <a:pt x="594" y="1384"/>
                      </a:lnTo>
                      <a:lnTo>
                        <a:pt x="539" y="1450"/>
                      </a:lnTo>
                      <a:lnTo>
                        <a:pt x="488" y="1517"/>
                      </a:lnTo>
                      <a:lnTo>
                        <a:pt x="440" y="1582"/>
                      </a:lnTo>
                      <a:lnTo>
                        <a:pt x="394" y="1649"/>
                      </a:lnTo>
                      <a:lnTo>
                        <a:pt x="351" y="1716"/>
                      </a:lnTo>
                      <a:lnTo>
                        <a:pt x="312" y="1783"/>
                      </a:lnTo>
                      <a:lnTo>
                        <a:pt x="275" y="1850"/>
                      </a:lnTo>
                      <a:lnTo>
                        <a:pt x="241" y="1917"/>
                      </a:lnTo>
                      <a:lnTo>
                        <a:pt x="209" y="1986"/>
                      </a:lnTo>
                      <a:lnTo>
                        <a:pt x="181" y="2053"/>
                      </a:lnTo>
                      <a:lnTo>
                        <a:pt x="154" y="2120"/>
                      </a:lnTo>
                      <a:lnTo>
                        <a:pt x="130" y="2185"/>
                      </a:lnTo>
                      <a:lnTo>
                        <a:pt x="109" y="2252"/>
                      </a:lnTo>
                      <a:lnTo>
                        <a:pt x="88" y="2319"/>
                      </a:lnTo>
                      <a:lnTo>
                        <a:pt x="71" y="2385"/>
                      </a:lnTo>
                      <a:lnTo>
                        <a:pt x="56" y="2451"/>
                      </a:lnTo>
                      <a:lnTo>
                        <a:pt x="43" y="2516"/>
                      </a:lnTo>
                      <a:lnTo>
                        <a:pt x="31" y="2581"/>
                      </a:lnTo>
                      <a:lnTo>
                        <a:pt x="21" y="2645"/>
                      </a:lnTo>
                      <a:lnTo>
                        <a:pt x="15" y="2709"/>
                      </a:lnTo>
                      <a:lnTo>
                        <a:pt x="8" y="2772"/>
                      </a:lnTo>
                      <a:lnTo>
                        <a:pt x="4" y="2835"/>
                      </a:lnTo>
                      <a:lnTo>
                        <a:pt x="1" y="2897"/>
                      </a:lnTo>
                      <a:lnTo>
                        <a:pt x="0" y="2959"/>
                      </a:lnTo>
                      <a:lnTo>
                        <a:pt x="1" y="3019"/>
                      </a:lnTo>
                      <a:lnTo>
                        <a:pt x="3" y="3079"/>
                      </a:lnTo>
                      <a:lnTo>
                        <a:pt x="5" y="3138"/>
                      </a:lnTo>
                      <a:lnTo>
                        <a:pt x="9" y="3196"/>
                      </a:lnTo>
                      <a:lnTo>
                        <a:pt x="15" y="3253"/>
                      </a:lnTo>
                      <a:lnTo>
                        <a:pt x="20" y="3308"/>
                      </a:lnTo>
                      <a:lnTo>
                        <a:pt x="28" y="3363"/>
                      </a:lnTo>
                      <a:lnTo>
                        <a:pt x="36" y="3418"/>
                      </a:lnTo>
                      <a:lnTo>
                        <a:pt x="44" y="3470"/>
                      </a:lnTo>
                      <a:lnTo>
                        <a:pt x="54" y="3523"/>
                      </a:lnTo>
                      <a:lnTo>
                        <a:pt x="64" y="3572"/>
                      </a:lnTo>
                      <a:lnTo>
                        <a:pt x="75" y="3622"/>
                      </a:lnTo>
                      <a:lnTo>
                        <a:pt x="87" y="3669"/>
                      </a:lnTo>
                      <a:lnTo>
                        <a:pt x="111" y="3760"/>
                      </a:lnTo>
                      <a:lnTo>
                        <a:pt x="135" y="3846"/>
                      </a:lnTo>
                      <a:lnTo>
                        <a:pt x="161" y="3925"/>
                      </a:lnTo>
                      <a:lnTo>
                        <a:pt x="188" y="3997"/>
                      </a:lnTo>
                      <a:lnTo>
                        <a:pt x="212" y="4063"/>
                      </a:lnTo>
                      <a:lnTo>
                        <a:pt x="236" y="4122"/>
                      </a:lnTo>
                      <a:lnTo>
                        <a:pt x="257" y="4173"/>
                      </a:lnTo>
                      <a:lnTo>
                        <a:pt x="276" y="4214"/>
                      </a:lnTo>
                      <a:lnTo>
                        <a:pt x="306" y="4273"/>
                      </a:lnTo>
                      <a:lnTo>
                        <a:pt x="316" y="4295"/>
                      </a:lnTo>
                      <a:lnTo>
                        <a:pt x="316" y="4295"/>
                      </a:lnTo>
                      <a:lnTo>
                        <a:pt x="738" y="3899"/>
                      </a:lnTo>
                      <a:lnTo>
                        <a:pt x="1174" y="3487"/>
                      </a:lnTo>
                      <a:lnTo>
                        <a:pt x="2081" y="2625"/>
                      </a:lnTo>
                      <a:lnTo>
                        <a:pt x="2081" y="2625"/>
                      </a:lnTo>
                      <a:lnTo>
                        <a:pt x="2250" y="2464"/>
                      </a:lnTo>
                      <a:lnTo>
                        <a:pt x="2415" y="2303"/>
                      </a:lnTo>
                      <a:lnTo>
                        <a:pt x="2578" y="2143"/>
                      </a:lnTo>
                      <a:lnTo>
                        <a:pt x="2739" y="1982"/>
                      </a:lnTo>
                      <a:lnTo>
                        <a:pt x="2897" y="1822"/>
                      </a:lnTo>
                      <a:lnTo>
                        <a:pt x="3054" y="1662"/>
                      </a:lnTo>
                      <a:lnTo>
                        <a:pt x="3207" y="1502"/>
                      </a:lnTo>
                      <a:lnTo>
                        <a:pt x="3358" y="1343"/>
                      </a:lnTo>
                      <a:lnTo>
                        <a:pt x="3506" y="1183"/>
                      </a:lnTo>
                      <a:lnTo>
                        <a:pt x="3652" y="1025"/>
                      </a:lnTo>
                      <a:lnTo>
                        <a:pt x="3794" y="867"/>
                      </a:lnTo>
                      <a:lnTo>
                        <a:pt x="3934" y="710"/>
                      </a:lnTo>
                      <a:lnTo>
                        <a:pt x="4071" y="553"/>
                      </a:lnTo>
                      <a:lnTo>
                        <a:pt x="4205" y="398"/>
                      </a:lnTo>
                      <a:lnTo>
                        <a:pt x="4336" y="244"/>
                      </a:lnTo>
                      <a:lnTo>
                        <a:pt x="4465" y="91"/>
                      </a:lnTo>
                      <a:lnTo>
                        <a:pt x="4465" y="9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64000">
                      <a:srgbClr val="2F6C1C"/>
                    </a:gs>
                  </a:gsLst>
                  <a:lin ang="252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" name="Group 168">
                <a:extLst>
                  <a:ext uri="{FF2B5EF4-FFF2-40B4-BE49-F238E27FC236}">
                    <a16:creationId xmlns:a16="http://schemas.microsoft.com/office/drawing/2014/main" id="{842AFA8A-C519-19C1-627A-97ADC0A0F0E5}"/>
                  </a:ext>
                </a:extLst>
              </p:cNvPr>
              <p:cNvGrpSpPr/>
              <p:nvPr/>
            </p:nvGrpSpPr>
            <p:grpSpPr>
              <a:xfrm rot="18617175">
                <a:off x="5878274" y="3858466"/>
                <a:ext cx="599427" cy="295291"/>
                <a:chOff x="793750" y="0"/>
                <a:chExt cx="7556501" cy="2116991"/>
              </a:xfrm>
            </p:grpSpPr>
            <p:sp>
              <p:nvSpPr>
                <p:cNvPr id="38" name="Freeform 7">
                  <a:extLst>
                    <a:ext uri="{FF2B5EF4-FFF2-40B4-BE49-F238E27FC236}">
                      <a16:creationId xmlns:a16="http://schemas.microsoft.com/office/drawing/2014/main" id="{4691D940-EF81-A70E-EFFA-6E0753895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8">
                  <a:extLst>
                    <a:ext uri="{FF2B5EF4-FFF2-40B4-BE49-F238E27FC236}">
                      <a16:creationId xmlns:a16="http://schemas.microsoft.com/office/drawing/2014/main" id="{22EAB79D-71E2-EAFA-F0BD-93EC64EC82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5" name="Group 168">
                <a:extLst>
                  <a:ext uri="{FF2B5EF4-FFF2-40B4-BE49-F238E27FC236}">
                    <a16:creationId xmlns:a16="http://schemas.microsoft.com/office/drawing/2014/main" id="{855CFD6E-3913-103A-7268-E4FDC9C662ED}"/>
                  </a:ext>
                </a:extLst>
              </p:cNvPr>
              <p:cNvGrpSpPr/>
              <p:nvPr/>
            </p:nvGrpSpPr>
            <p:grpSpPr>
              <a:xfrm rot="2267926">
                <a:off x="5541009" y="3592625"/>
                <a:ext cx="340137" cy="167559"/>
                <a:chOff x="793750" y="0"/>
                <a:chExt cx="7556501" cy="2116991"/>
              </a:xfrm>
            </p:grpSpPr>
            <p:sp>
              <p:nvSpPr>
                <p:cNvPr id="36" name="Freeform 7">
                  <a:extLst>
                    <a:ext uri="{FF2B5EF4-FFF2-40B4-BE49-F238E27FC236}">
                      <a16:creationId xmlns:a16="http://schemas.microsoft.com/office/drawing/2014/main" id="{2C69CC8F-D002-C88A-76BF-3E3FB1AE95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8">
                  <a:extLst>
                    <a:ext uri="{FF2B5EF4-FFF2-40B4-BE49-F238E27FC236}">
                      <a16:creationId xmlns:a16="http://schemas.microsoft.com/office/drawing/2014/main" id="{EFAA04E6-A4B3-46A8-077A-CFBA589C58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A769EF6-8669-9768-8EE3-D441A8DB3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019345" y="998363"/>
            <a:ext cx="1850278" cy="5774864"/>
            <a:chOff x="5181600" y="1369832"/>
            <a:chExt cx="1566262" cy="5774864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345931F7-6731-15DE-FB24-45D1297655E2}"/>
                </a:ext>
              </a:extLst>
            </p:cNvPr>
            <p:cNvGrpSpPr/>
            <p:nvPr/>
          </p:nvGrpSpPr>
          <p:grpSpPr>
            <a:xfrm>
              <a:off x="5408077" y="5357011"/>
              <a:ext cx="602976" cy="1787685"/>
              <a:chOff x="5391143" y="5365478"/>
              <a:chExt cx="602976" cy="1787685"/>
            </a:xfrm>
          </p:grpSpPr>
          <p:grpSp>
            <p:nvGrpSpPr>
              <p:cNvPr id="124" name="Group 93">
                <a:extLst>
                  <a:ext uri="{FF2B5EF4-FFF2-40B4-BE49-F238E27FC236}">
                    <a16:creationId xmlns:a16="http://schemas.microsoft.com/office/drawing/2014/main" id="{36A75426-B49F-FCD4-E469-A5E4B0719A29}"/>
                  </a:ext>
                </a:extLst>
              </p:cNvPr>
              <p:cNvGrpSpPr/>
              <p:nvPr/>
            </p:nvGrpSpPr>
            <p:grpSpPr>
              <a:xfrm rot="186992">
                <a:off x="5391143" y="5464533"/>
                <a:ext cx="602976" cy="1688630"/>
                <a:chOff x="1346198" y="3640666"/>
                <a:chExt cx="755162" cy="3117518"/>
              </a:xfrm>
            </p:grpSpPr>
            <p:sp>
              <p:nvSpPr>
                <p:cNvPr id="126" name="Freeform 7">
                  <a:extLst>
                    <a:ext uri="{FF2B5EF4-FFF2-40B4-BE49-F238E27FC236}">
                      <a16:creationId xmlns:a16="http://schemas.microsoft.com/office/drawing/2014/main" id="{093FEB7D-6E00-84C0-1D2E-482B14F60A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430" y="3674533"/>
                  <a:ext cx="318052" cy="3083651"/>
                </a:xfrm>
                <a:custGeom>
                  <a:avLst/>
                  <a:gdLst/>
                  <a:ahLst/>
                  <a:cxnLst>
                    <a:cxn ang="0">
                      <a:pos x="105" y="161"/>
                    </a:cxn>
                    <a:cxn ang="0">
                      <a:pos x="107" y="164"/>
                    </a:cxn>
                    <a:cxn ang="0">
                      <a:pos x="184" y="518"/>
                    </a:cxn>
                    <a:cxn ang="0">
                      <a:pos x="183" y="1119"/>
                    </a:cxn>
                    <a:cxn ang="0">
                      <a:pos x="300" y="1431"/>
                    </a:cxn>
                    <a:cxn ang="0">
                      <a:pos x="300" y="1433"/>
                    </a:cxn>
                    <a:cxn ang="0">
                      <a:pos x="352" y="1890"/>
                    </a:cxn>
                    <a:cxn ang="0">
                      <a:pos x="351" y="2256"/>
                    </a:cxn>
                    <a:cxn ang="0">
                      <a:pos x="394" y="2456"/>
                    </a:cxn>
                    <a:cxn ang="0">
                      <a:pos x="394" y="2458"/>
                    </a:cxn>
                    <a:cxn ang="0">
                      <a:pos x="349" y="2733"/>
                    </a:cxn>
                    <a:cxn ang="0">
                      <a:pos x="351" y="3132"/>
                    </a:cxn>
                    <a:cxn ang="0">
                      <a:pos x="391" y="3474"/>
                    </a:cxn>
                    <a:cxn ang="0">
                      <a:pos x="346" y="3820"/>
                    </a:cxn>
                    <a:cxn ang="0">
                      <a:pos x="389" y="3474"/>
                    </a:cxn>
                    <a:cxn ang="0">
                      <a:pos x="346" y="3132"/>
                    </a:cxn>
                    <a:cxn ang="0">
                      <a:pos x="342" y="2733"/>
                    </a:cxn>
                    <a:cxn ang="0">
                      <a:pos x="342" y="2732"/>
                    </a:cxn>
                    <a:cxn ang="0">
                      <a:pos x="386" y="2458"/>
                    </a:cxn>
                    <a:cxn ang="0">
                      <a:pos x="340" y="2256"/>
                    </a:cxn>
                    <a:cxn ang="0">
                      <a:pos x="339" y="1891"/>
                    </a:cxn>
                    <a:cxn ang="0">
                      <a:pos x="284" y="1434"/>
                    </a:cxn>
                    <a:cxn ang="0">
                      <a:pos x="165" y="1122"/>
                    </a:cxn>
                    <a:cxn ang="0">
                      <a:pos x="164" y="1119"/>
                    </a:cxn>
                    <a:cxn ang="0">
                      <a:pos x="163" y="521"/>
                    </a:cxn>
                    <a:cxn ang="0">
                      <a:pos x="83" y="172"/>
                    </a:cxn>
                    <a:cxn ang="0">
                      <a:pos x="1" y="19"/>
                    </a:cxn>
                    <a:cxn ang="0">
                      <a:pos x="0" y="9"/>
                    </a:cxn>
                    <a:cxn ang="0">
                      <a:pos x="7" y="1"/>
                    </a:cxn>
                    <a:cxn ang="0">
                      <a:pos x="11" y="0"/>
                    </a:cxn>
                    <a:cxn ang="0">
                      <a:pos x="21" y="2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394" h="3820">
                      <a:moveTo>
                        <a:pt x="24" y="7"/>
                      </a:moveTo>
                      <a:lnTo>
                        <a:pt x="105" y="161"/>
                      </a:lnTo>
                      <a:lnTo>
                        <a:pt x="105" y="162"/>
                      </a:lnTo>
                      <a:lnTo>
                        <a:pt x="107" y="164"/>
                      </a:lnTo>
                      <a:lnTo>
                        <a:pt x="184" y="516"/>
                      </a:lnTo>
                      <a:lnTo>
                        <a:pt x="184" y="518"/>
                      </a:lnTo>
                      <a:lnTo>
                        <a:pt x="184" y="519"/>
                      </a:lnTo>
                      <a:lnTo>
                        <a:pt x="183" y="1119"/>
                      </a:lnTo>
                      <a:lnTo>
                        <a:pt x="182" y="1116"/>
                      </a:lnTo>
                      <a:lnTo>
                        <a:pt x="300" y="1431"/>
                      </a:lnTo>
                      <a:lnTo>
                        <a:pt x="300" y="1432"/>
                      </a:lnTo>
                      <a:lnTo>
                        <a:pt x="300" y="1433"/>
                      </a:lnTo>
                      <a:lnTo>
                        <a:pt x="352" y="1890"/>
                      </a:lnTo>
                      <a:lnTo>
                        <a:pt x="352" y="1890"/>
                      </a:lnTo>
                      <a:lnTo>
                        <a:pt x="352" y="1891"/>
                      </a:lnTo>
                      <a:lnTo>
                        <a:pt x="351" y="2256"/>
                      </a:lnTo>
                      <a:lnTo>
                        <a:pt x="350" y="2254"/>
                      </a:lnTo>
                      <a:lnTo>
                        <a:pt x="394" y="2456"/>
                      </a:lnTo>
                      <a:lnTo>
                        <a:pt x="394" y="2457"/>
                      </a:lnTo>
                      <a:lnTo>
                        <a:pt x="394" y="2458"/>
                      </a:lnTo>
                      <a:lnTo>
                        <a:pt x="349" y="2733"/>
                      </a:lnTo>
                      <a:lnTo>
                        <a:pt x="349" y="2733"/>
                      </a:lnTo>
                      <a:lnTo>
                        <a:pt x="351" y="3132"/>
                      </a:lnTo>
                      <a:lnTo>
                        <a:pt x="351" y="3132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46" y="3820"/>
                      </a:lnTo>
                      <a:lnTo>
                        <a:pt x="389" y="3474"/>
                      </a:lnTo>
                      <a:lnTo>
                        <a:pt x="389" y="3474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2" y="2733"/>
                      </a:lnTo>
                      <a:lnTo>
                        <a:pt x="342" y="2733"/>
                      </a:lnTo>
                      <a:lnTo>
                        <a:pt x="342" y="2732"/>
                      </a:lnTo>
                      <a:lnTo>
                        <a:pt x="386" y="2456"/>
                      </a:lnTo>
                      <a:lnTo>
                        <a:pt x="386" y="2458"/>
                      </a:lnTo>
                      <a:lnTo>
                        <a:pt x="340" y="2257"/>
                      </a:lnTo>
                      <a:lnTo>
                        <a:pt x="340" y="2256"/>
                      </a:lnTo>
                      <a:lnTo>
                        <a:pt x="340" y="2256"/>
                      </a:lnTo>
                      <a:lnTo>
                        <a:pt x="339" y="1891"/>
                      </a:lnTo>
                      <a:lnTo>
                        <a:pt x="339" y="1891"/>
                      </a:lnTo>
                      <a:lnTo>
                        <a:pt x="284" y="1434"/>
                      </a:lnTo>
                      <a:lnTo>
                        <a:pt x="286" y="1437"/>
                      </a:lnTo>
                      <a:lnTo>
                        <a:pt x="165" y="1122"/>
                      </a:lnTo>
                      <a:lnTo>
                        <a:pt x="164" y="1120"/>
                      </a:lnTo>
                      <a:lnTo>
                        <a:pt x="164" y="1119"/>
                      </a:lnTo>
                      <a:lnTo>
                        <a:pt x="162" y="519"/>
                      </a:lnTo>
                      <a:lnTo>
                        <a:pt x="163" y="521"/>
                      </a:lnTo>
                      <a:lnTo>
                        <a:pt x="82" y="170"/>
                      </a:lnTo>
                      <a:lnTo>
                        <a:pt x="83" y="172"/>
                      </a:lnTo>
                      <a:lnTo>
                        <a:pt x="1" y="19"/>
                      </a:lnTo>
                      <a:lnTo>
                        <a:pt x="1" y="19"/>
                      </a:lnTo>
                      <a:lnTo>
                        <a:pt x="0" y="13"/>
                      </a:lnTo>
                      <a:lnTo>
                        <a:pt x="0" y="9"/>
                      </a:lnTo>
                      <a:lnTo>
                        <a:pt x="3" y="4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7" y="0"/>
                      </a:lnTo>
                      <a:lnTo>
                        <a:pt x="21" y="2"/>
                      </a:lnTo>
                      <a:lnTo>
                        <a:pt x="24" y="7"/>
                      </a:lnTo>
                      <a:lnTo>
                        <a:pt x="24" y="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Freeform 5">
                  <a:extLst>
                    <a:ext uri="{FF2B5EF4-FFF2-40B4-BE49-F238E27FC236}">
                      <a16:creationId xmlns:a16="http://schemas.microsoft.com/office/drawing/2014/main" id="{90297BDA-984C-6036-A38B-B37DF998AC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52034" y="3640666"/>
                  <a:ext cx="169025" cy="2623558"/>
                </a:xfrm>
                <a:custGeom>
                  <a:avLst/>
                  <a:gdLst/>
                  <a:ahLst/>
                  <a:cxnLst>
                    <a:cxn ang="0">
                      <a:pos x="53" y="517"/>
                    </a:cxn>
                    <a:cxn ang="0">
                      <a:pos x="69" y="664"/>
                    </a:cxn>
                    <a:cxn ang="0">
                      <a:pos x="74" y="774"/>
                    </a:cxn>
                    <a:cxn ang="0">
                      <a:pos x="73" y="849"/>
                    </a:cxn>
                    <a:cxn ang="0">
                      <a:pos x="64" y="923"/>
                    </a:cxn>
                    <a:cxn ang="0">
                      <a:pos x="54" y="960"/>
                    </a:cxn>
                    <a:cxn ang="0">
                      <a:pos x="37" y="1011"/>
                    </a:cxn>
                    <a:cxn ang="0">
                      <a:pos x="33" y="1063"/>
                    </a:cxn>
                    <a:cxn ang="0">
                      <a:pos x="36" y="1100"/>
                    </a:cxn>
                    <a:cxn ang="0">
                      <a:pos x="53" y="1209"/>
                    </a:cxn>
                    <a:cxn ang="0">
                      <a:pos x="56" y="1247"/>
                    </a:cxn>
                    <a:cxn ang="0">
                      <a:pos x="51" y="1284"/>
                    </a:cxn>
                    <a:cxn ang="0">
                      <a:pos x="43" y="1320"/>
                    </a:cxn>
                    <a:cxn ang="0">
                      <a:pos x="34" y="1392"/>
                    </a:cxn>
                    <a:cxn ang="0">
                      <a:pos x="30" y="1466"/>
                    </a:cxn>
                    <a:cxn ang="0">
                      <a:pos x="30" y="1576"/>
                    </a:cxn>
                    <a:cxn ang="0">
                      <a:pos x="32" y="1687"/>
                    </a:cxn>
                    <a:cxn ang="0">
                      <a:pos x="28" y="1908"/>
                    </a:cxn>
                    <a:cxn ang="0">
                      <a:pos x="21" y="2054"/>
                    </a:cxn>
                    <a:cxn ang="0">
                      <a:pos x="8" y="2201"/>
                    </a:cxn>
                    <a:cxn ang="0">
                      <a:pos x="4" y="2274"/>
                    </a:cxn>
                    <a:cxn ang="0">
                      <a:pos x="10" y="2329"/>
                    </a:cxn>
                    <a:cxn ang="0">
                      <a:pos x="20" y="2364"/>
                    </a:cxn>
                    <a:cxn ang="0">
                      <a:pos x="38" y="2417"/>
                    </a:cxn>
                    <a:cxn ang="0">
                      <a:pos x="52" y="2489"/>
                    </a:cxn>
                    <a:cxn ang="0">
                      <a:pos x="63" y="2562"/>
                    </a:cxn>
                    <a:cxn ang="0">
                      <a:pos x="82" y="2782"/>
                    </a:cxn>
                    <a:cxn ang="0">
                      <a:pos x="82" y="2782"/>
                    </a:cxn>
                    <a:cxn ang="0">
                      <a:pos x="60" y="2562"/>
                    </a:cxn>
                    <a:cxn ang="0">
                      <a:pos x="50" y="2489"/>
                    </a:cxn>
                    <a:cxn ang="0">
                      <a:pos x="34" y="2418"/>
                    </a:cxn>
                    <a:cxn ang="0">
                      <a:pos x="16" y="2366"/>
                    </a:cxn>
                    <a:cxn ang="0">
                      <a:pos x="6" y="2330"/>
                    </a:cxn>
                    <a:cxn ang="0">
                      <a:pos x="0" y="2274"/>
                    </a:cxn>
                    <a:cxn ang="0">
                      <a:pos x="2" y="2201"/>
                    </a:cxn>
                    <a:cxn ang="0">
                      <a:pos x="13" y="2054"/>
                    </a:cxn>
                    <a:cxn ang="0">
                      <a:pos x="20" y="1907"/>
                    </a:cxn>
                    <a:cxn ang="0">
                      <a:pos x="21" y="1687"/>
                    </a:cxn>
                    <a:cxn ang="0">
                      <a:pos x="19" y="1577"/>
                    </a:cxn>
                    <a:cxn ang="0">
                      <a:pos x="18" y="1466"/>
                    </a:cxn>
                    <a:cxn ang="0">
                      <a:pos x="21" y="1391"/>
                    </a:cxn>
                    <a:cxn ang="0">
                      <a:pos x="29" y="1318"/>
                    </a:cxn>
                    <a:cxn ang="0">
                      <a:pos x="38" y="1281"/>
                    </a:cxn>
                    <a:cxn ang="0">
                      <a:pos x="41" y="1247"/>
                    </a:cxn>
                    <a:cxn ang="0">
                      <a:pos x="32" y="1174"/>
                    </a:cxn>
                    <a:cxn ang="0">
                      <a:pos x="20" y="1102"/>
                    </a:cxn>
                    <a:cxn ang="0">
                      <a:pos x="17" y="1046"/>
                    </a:cxn>
                    <a:cxn ang="0">
                      <a:pos x="20" y="1008"/>
                    </a:cxn>
                    <a:cxn ang="0">
                      <a:pos x="28" y="980"/>
                    </a:cxn>
                    <a:cxn ang="0">
                      <a:pos x="38" y="953"/>
                    </a:cxn>
                    <a:cxn ang="0">
                      <a:pos x="51" y="902"/>
                    </a:cxn>
                    <a:cxn ang="0">
                      <a:pos x="57" y="812"/>
                    </a:cxn>
                    <a:cxn ang="0">
                      <a:pos x="54" y="739"/>
                    </a:cxn>
                    <a:cxn ang="0">
                      <a:pos x="42" y="592"/>
                    </a:cxn>
                    <a:cxn ang="0">
                      <a:pos x="32" y="516"/>
                    </a:cxn>
                    <a:cxn ang="0">
                      <a:pos x="161" y="4"/>
                    </a:cxn>
                    <a:cxn ang="0">
                      <a:pos x="174" y="0"/>
                    </a:cxn>
                    <a:cxn ang="0">
                      <a:pos x="182" y="6"/>
                    </a:cxn>
                    <a:cxn ang="0">
                      <a:pos x="184" y="16"/>
                    </a:cxn>
                  </a:cxnLst>
                  <a:rect l="0" t="0" r="r" b="b"/>
                  <a:pathLst>
                    <a:path w="184" h="2856">
                      <a:moveTo>
                        <a:pt x="183" y="16"/>
                      </a:moveTo>
                      <a:lnTo>
                        <a:pt x="53" y="521"/>
                      </a:lnTo>
                      <a:lnTo>
                        <a:pt x="53" y="517"/>
                      </a:lnTo>
                      <a:lnTo>
                        <a:pt x="53" y="517"/>
                      </a:lnTo>
                      <a:lnTo>
                        <a:pt x="62" y="590"/>
                      </a:lnTo>
                      <a:lnTo>
                        <a:pt x="69" y="664"/>
                      </a:lnTo>
                      <a:lnTo>
                        <a:pt x="72" y="701"/>
                      </a:lnTo>
                      <a:lnTo>
                        <a:pt x="73" y="738"/>
                      </a:lnTo>
                      <a:lnTo>
                        <a:pt x="74" y="774"/>
                      </a:lnTo>
                      <a:lnTo>
                        <a:pt x="74" y="812"/>
                      </a:lnTo>
                      <a:lnTo>
                        <a:pt x="74" y="812"/>
                      </a:lnTo>
                      <a:lnTo>
                        <a:pt x="73" y="849"/>
                      </a:lnTo>
                      <a:lnTo>
                        <a:pt x="71" y="887"/>
                      </a:lnTo>
                      <a:lnTo>
                        <a:pt x="68" y="904"/>
                      </a:lnTo>
                      <a:lnTo>
                        <a:pt x="64" y="923"/>
                      </a:lnTo>
                      <a:lnTo>
                        <a:pt x="60" y="942"/>
                      </a:lnTo>
                      <a:lnTo>
                        <a:pt x="54" y="960"/>
                      </a:lnTo>
                      <a:lnTo>
                        <a:pt x="54" y="960"/>
                      </a:lnTo>
                      <a:lnTo>
                        <a:pt x="47" y="977"/>
                      </a:lnTo>
                      <a:lnTo>
                        <a:pt x="40" y="993"/>
                      </a:lnTo>
                      <a:lnTo>
                        <a:pt x="37" y="1011"/>
                      </a:lnTo>
                      <a:lnTo>
                        <a:pt x="34" y="1028"/>
                      </a:lnTo>
                      <a:lnTo>
                        <a:pt x="33" y="1046"/>
                      </a:lnTo>
                      <a:lnTo>
                        <a:pt x="33" y="1063"/>
                      </a:lnTo>
                      <a:lnTo>
                        <a:pt x="34" y="1082"/>
                      </a:lnTo>
                      <a:lnTo>
                        <a:pt x="36" y="1100"/>
                      </a:lnTo>
                      <a:lnTo>
                        <a:pt x="36" y="1100"/>
                      </a:lnTo>
                      <a:lnTo>
                        <a:pt x="41" y="1136"/>
                      </a:lnTo>
                      <a:lnTo>
                        <a:pt x="48" y="1172"/>
                      </a:lnTo>
                      <a:lnTo>
                        <a:pt x="53" y="1209"/>
                      </a:lnTo>
                      <a:lnTo>
                        <a:pt x="54" y="1228"/>
                      </a:lnTo>
                      <a:lnTo>
                        <a:pt x="56" y="1247"/>
                      </a:lnTo>
                      <a:lnTo>
                        <a:pt x="56" y="1247"/>
                      </a:lnTo>
                      <a:lnTo>
                        <a:pt x="54" y="1266"/>
                      </a:lnTo>
                      <a:lnTo>
                        <a:pt x="53" y="1276"/>
                      </a:lnTo>
                      <a:lnTo>
                        <a:pt x="51" y="1284"/>
                      </a:lnTo>
                      <a:lnTo>
                        <a:pt x="51" y="1284"/>
                      </a:lnTo>
                      <a:lnTo>
                        <a:pt x="47" y="1302"/>
                      </a:lnTo>
                      <a:lnTo>
                        <a:pt x="43" y="1320"/>
                      </a:lnTo>
                      <a:lnTo>
                        <a:pt x="43" y="1320"/>
                      </a:lnTo>
                      <a:lnTo>
                        <a:pt x="38" y="1357"/>
                      </a:lnTo>
                      <a:lnTo>
                        <a:pt x="34" y="1392"/>
                      </a:lnTo>
                      <a:lnTo>
                        <a:pt x="34" y="1392"/>
                      </a:lnTo>
                      <a:lnTo>
                        <a:pt x="32" y="1429"/>
                      </a:lnTo>
                      <a:lnTo>
                        <a:pt x="30" y="1466"/>
                      </a:lnTo>
                      <a:lnTo>
                        <a:pt x="30" y="1539"/>
                      </a:lnTo>
                      <a:lnTo>
                        <a:pt x="30" y="1539"/>
                      </a:lnTo>
                      <a:lnTo>
                        <a:pt x="30" y="1576"/>
                      </a:lnTo>
                      <a:lnTo>
                        <a:pt x="31" y="1612"/>
                      </a:lnTo>
                      <a:lnTo>
                        <a:pt x="31" y="1612"/>
                      </a:lnTo>
                      <a:lnTo>
                        <a:pt x="32" y="1687"/>
                      </a:lnTo>
                      <a:lnTo>
                        <a:pt x="32" y="1687"/>
                      </a:lnTo>
                      <a:lnTo>
                        <a:pt x="30" y="1833"/>
                      </a:lnTo>
                      <a:lnTo>
                        <a:pt x="28" y="1908"/>
                      </a:lnTo>
                      <a:lnTo>
                        <a:pt x="26" y="1981"/>
                      </a:lnTo>
                      <a:lnTo>
                        <a:pt x="26" y="1981"/>
                      </a:lnTo>
                      <a:lnTo>
                        <a:pt x="21" y="2054"/>
                      </a:lnTo>
                      <a:lnTo>
                        <a:pt x="14" y="2128"/>
                      </a:lnTo>
                      <a:lnTo>
                        <a:pt x="14" y="2128"/>
                      </a:lnTo>
                      <a:lnTo>
                        <a:pt x="8" y="2201"/>
                      </a:lnTo>
                      <a:lnTo>
                        <a:pt x="6" y="2238"/>
                      </a:lnTo>
                      <a:lnTo>
                        <a:pt x="4" y="2274"/>
                      </a:lnTo>
                      <a:lnTo>
                        <a:pt x="4" y="2274"/>
                      </a:lnTo>
                      <a:lnTo>
                        <a:pt x="6" y="2293"/>
                      </a:lnTo>
                      <a:lnTo>
                        <a:pt x="7" y="2311"/>
                      </a:lnTo>
                      <a:lnTo>
                        <a:pt x="10" y="2329"/>
                      </a:lnTo>
                      <a:lnTo>
                        <a:pt x="14" y="2347"/>
                      </a:lnTo>
                      <a:lnTo>
                        <a:pt x="14" y="2347"/>
                      </a:lnTo>
                      <a:lnTo>
                        <a:pt x="20" y="2364"/>
                      </a:lnTo>
                      <a:lnTo>
                        <a:pt x="27" y="2381"/>
                      </a:lnTo>
                      <a:lnTo>
                        <a:pt x="33" y="2399"/>
                      </a:lnTo>
                      <a:lnTo>
                        <a:pt x="38" y="2417"/>
                      </a:lnTo>
                      <a:lnTo>
                        <a:pt x="38" y="2417"/>
                      </a:lnTo>
                      <a:lnTo>
                        <a:pt x="47" y="2452"/>
                      </a:lnTo>
                      <a:lnTo>
                        <a:pt x="52" y="2489"/>
                      </a:lnTo>
                      <a:lnTo>
                        <a:pt x="58" y="2526"/>
                      </a:lnTo>
                      <a:lnTo>
                        <a:pt x="63" y="2562"/>
                      </a:lnTo>
                      <a:lnTo>
                        <a:pt x="63" y="2562"/>
                      </a:lnTo>
                      <a:lnTo>
                        <a:pt x="71" y="2634"/>
                      </a:lnTo>
                      <a:lnTo>
                        <a:pt x="78" y="2708"/>
                      </a:lnTo>
                      <a:lnTo>
                        <a:pt x="82" y="2782"/>
                      </a:lnTo>
                      <a:lnTo>
                        <a:pt x="87" y="2856"/>
                      </a:lnTo>
                      <a:lnTo>
                        <a:pt x="87" y="2856"/>
                      </a:lnTo>
                      <a:lnTo>
                        <a:pt x="82" y="2782"/>
                      </a:lnTo>
                      <a:lnTo>
                        <a:pt x="76" y="2709"/>
                      </a:lnTo>
                      <a:lnTo>
                        <a:pt x="69" y="2636"/>
                      </a:lnTo>
                      <a:lnTo>
                        <a:pt x="60" y="2562"/>
                      </a:lnTo>
                      <a:lnTo>
                        <a:pt x="60" y="2562"/>
                      </a:lnTo>
                      <a:lnTo>
                        <a:pt x="56" y="2526"/>
                      </a:lnTo>
                      <a:lnTo>
                        <a:pt x="50" y="2489"/>
                      </a:lnTo>
                      <a:lnTo>
                        <a:pt x="42" y="2453"/>
                      </a:lnTo>
                      <a:lnTo>
                        <a:pt x="34" y="2418"/>
                      </a:lnTo>
                      <a:lnTo>
                        <a:pt x="34" y="2418"/>
                      </a:lnTo>
                      <a:lnTo>
                        <a:pt x="29" y="2400"/>
                      </a:lnTo>
                      <a:lnTo>
                        <a:pt x="22" y="2383"/>
                      </a:lnTo>
                      <a:lnTo>
                        <a:pt x="16" y="2366"/>
                      </a:lnTo>
                      <a:lnTo>
                        <a:pt x="10" y="2348"/>
                      </a:lnTo>
                      <a:lnTo>
                        <a:pt x="10" y="2348"/>
                      </a:lnTo>
                      <a:lnTo>
                        <a:pt x="6" y="2330"/>
                      </a:lnTo>
                      <a:lnTo>
                        <a:pt x="2" y="2312"/>
                      </a:lnTo>
                      <a:lnTo>
                        <a:pt x="0" y="2293"/>
                      </a:lnTo>
                      <a:lnTo>
                        <a:pt x="0" y="2274"/>
                      </a:lnTo>
                      <a:lnTo>
                        <a:pt x="0" y="2274"/>
                      </a:lnTo>
                      <a:lnTo>
                        <a:pt x="0" y="2238"/>
                      </a:lnTo>
                      <a:lnTo>
                        <a:pt x="2" y="2201"/>
                      </a:lnTo>
                      <a:lnTo>
                        <a:pt x="9" y="2128"/>
                      </a:lnTo>
                      <a:lnTo>
                        <a:pt x="9" y="2128"/>
                      </a:lnTo>
                      <a:lnTo>
                        <a:pt x="13" y="2054"/>
                      </a:lnTo>
                      <a:lnTo>
                        <a:pt x="18" y="1981"/>
                      </a:lnTo>
                      <a:lnTo>
                        <a:pt x="18" y="1981"/>
                      </a:lnTo>
                      <a:lnTo>
                        <a:pt x="20" y="1907"/>
                      </a:lnTo>
                      <a:lnTo>
                        <a:pt x="21" y="1833"/>
                      </a:lnTo>
                      <a:lnTo>
                        <a:pt x="21" y="1687"/>
                      </a:lnTo>
                      <a:lnTo>
                        <a:pt x="21" y="1687"/>
                      </a:lnTo>
                      <a:lnTo>
                        <a:pt x="20" y="1613"/>
                      </a:lnTo>
                      <a:lnTo>
                        <a:pt x="20" y="1613"/>
                      </a:lnTo>
                      <a:lnTo>
                        <a:pt x="19" y="1577"/>
                      </a:lnTo>
                      <a:lnTo>
                        <a:pt x="18" y="1539"/>
                      </a:lnTo>
                      <a:lnTo>
                        <a:pt x="18" y="1539"/>
                      </a:lnTo>
                      <a:lnTo>
                        <a:pt x="18" y="1466"/>
                      </a:lnTo>
                      <a:lnTo>
                        <a:pt x="19" y="1429"/>
                      </a:lnTo>
                      <a:lnTo>
                        <a:pt x="21" y="1391"/>
                      </a:lnTo>
                      <a:lnTo>
                        <a:pt x="21" y="1391"/>
                      </a:lnTo>
                      <a:lnTo>
                        <a:pt x="24" y="1354"/>
                      </a:lnTo>
                      <a:lnTo>
                        <a:pt x="29" y="1318"/>
                      </a:lnTo>
                      <a:lnTo>
                        <a:pt x="29" y="1318"/>
                      </a:lnTo>
                      <a:lnTo>
                        <a:pt x="33" y="1299"/>
                      </a:lnTo>
                      <a:lnTo>
                        <a:pt x="38" y="1281"/>
                      </a:lnTo>
                      <a:lnTo>
                        <a:pt x="38" y="1281"/>
                      </a:lnTo>
                      <a:lnTo>
                        <a:pt x="40" y="1264"/>
                      </a:lnTo>
                      <a:lnTo>
                        <a:pt x="41" y="1247"/>
                      </a:lnTo>
                      <a:lnTo>
                        <a:pt x="41" y="1247"/>
                      </a:lnTo>
                      <a:lnTo>
                        <a:pt x="40" y="1229"/>
                      </a:lnTo>
                      <a:lnTo>
                        <a:pt x="38" y="1211"/>
                      </a:lnTo>
                      <a:lnTo>
                        <a:pt x="32" y="1174"/>
                      </a:lnTo>
                      <a:lnTo>
                        <a:pt x="26" y="1139"/>
                      </a:lnTo>
                      <a:lnTo>
                        <a:pt x="20" y="1102"/>
                      </a:lnTo>
                      <a:lnTo>
                        <a:pt x="20" y="1102"/>
                      </a:lnTo>
                      <a:lnTo>
                        <a:pt x="18" y="1083"/>
                      </a:lnTo>
                      <a:lnTo>
                        <a:pt x="17" y="1064"/>
                      </a:lnTo>
                      <a:lnTo>
                        <a:pt x="17" y="1046"/>
                      </a:lnTo>
                      <a:lnTo>
                        <a:pt x="18" y="1027"/>
                      </a:lnTo>
                      <a:lnTo>
                        <a:pt x="18" y="1027"/>
                      </a:lnTo>
                      <a:lnTo>
                        <a:pt x="20" y="1008"/>
                      </a:lnTo>
                      <a:lnTo>
                        <a:pt x="24" y="989"/>
                      </a:lnTo>
                      <a:lnTo>
                        <a:pt x="24" y="989"/>
                      </a:lnTo>
                      <a:lnTo>
                        <a:pt x="28" y="980"/>
                      </a:lnTo>
                      <a:lnTo>
                        <a:pt x="31" y="970"/>
                      </a:lnTo>
                      <a:lnTo>
                        <a:pt x="38" y="953"/>
                      </a:lnTo>
                      <a:lnTo>
                        <a:pt x="38" y="953"/>
                      </a:lnTo>
                      <a:lnTo>
                        <a:pt x="43" y="937"/>
                      </a:lnTo>
                      <a:lnTo>
                        <a:pt x="48" y="920"/>
                      </a:lnTo>
                      <a:lnTo>
                        <a:pt x="51" y="902"/>
                      </a:lnTo>
                      <a:lnTo>
                        <a:pt x="53" y="884"/>
                      </a:lnTo>
                      <a:lnTo>
                        <a:pt x="56" y="848"/>
                      </a:lnTo>
                      <a:lnTo>
                        <a:pt x="57" y="812"/>
                      </a:lnTo>
                      <a:lnTo>
                        <a:pt x="57" y="812"/>
                      </a:lnTo>
                      <a:lnTo>
                        <a:pt x="56" y="776"/>
                      </a:lnTo>
                      <a:lnTo>
                        <a:pt x="54" y="739"/>
                      </a:lnTo>
                      <a:lnTo>
                        <a:pt x="52" y="702"/>
                      </a:lnTo>
                      <a:lnTo>
                        <a:pt x="50" y="666"/>
                      </a:lnTo>
                      <a:lnTo>
                        <a:pt x="42" y="592"/>
                      </a:lnTo>
                      <a:lnTo>
                        <a:pt x="32" y="520"/>
                      </a:lnTo>
                      <a:lnTo>
                        <a:pt x="32" y="518"/>
                      </a:lnTo>
                      <a:lnTo>
                        <a:pt x="32" y="516"/>
                      </a:lnTo>
                      <a:lnTo>
                        <a:pt x="159" y="9"/>
                      </a:lnTo>
                      <a:lnTo>
                        <a:pt x="159" y="9"/>
                      </a:lnTo>
                      <a:lnTo>
                        <a:pt x="161" y="4"/>
                      </a:lnTo>
                      <a:lnTo>
                        <a:pt x="164" y="1"/>
                      </a:lnTo>
                      <a:lnTo>
                        <a:pt x="169" y="0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179" y="2"/>
                      </a:lnTo>
                      <a:lnTo>
                        <a:pt x="182" y="6"/>
                      </a:lnTo>
                      <a:lnTo>
                        <a:pt x="184" y="10"/>
                      </a:lnTo>
                      <a:lnTo>
                        <a:pt x="184" y="16"/>
                      </a:lnTo>
                      <a:lnTo>
                        <a:pt x="184" y="16"/>
                      </a:lnTo>
                      <a:lnTo>
                        <a:pt x="183" y="16"/>
                      </a:lnTo>
                      <a:lnTo>
                        <a:pt x="183" y="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Freeform 6">
                  <a:extLst>
                    <a:ext uri="{FF2B5EF4-FFF2-40B4-BE49-F238E27FC236}">
                      <a16:creationId xmlns:a16="http://schemas.microsoft.com/office/drawing/2014/main" id="{4E5629B2-3FEA-9534-FA3B-3D69ECE622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400286">
                  <a:off x="1517122" y="3676651"/>
                  <a:ext cx="584238" cy="2470150"/>
                </a:xfrm>
                <a:custGeom>
                  <a:avLst/>
                  <a:gdLst/>
                  <a:ahLst/>
                  <a:cxnLst>
                    <a:cxn ang="0">
                      <a:pos x="26" y="13"/>
                    </a:cxn>
                    <a:cxn ang="0">
                      <a:pos x="25" y="244"/>
                    </a:cxn>
                    <a:cxn ang="0">
                      <a:pos x="23" y="239"/>
                    </a:cxn>
                    <a:cxn ang="0">
                      <a:pos x="166" y="496"/>
                    </a:cxn>
                    <a:cxn ang="0">
                      <a:pos x="165" y="495"/>
                    </a:cxn>
                    <a:cxn ang="0">
                      <a:pos x="285" y="635"/>
                    </a:cxn>
                    <a:cxn ang="0">
                      <a:pos x="286" y="638"/>
                    </a:cxn>
                    <a:cxn ang="0">
                      <a:pos x="287" y="639"/>
                    </a:cxn>
                    <a:cxn ang="0">
                      <a:pos x="385" y="911"/>
                    </a:cxn>
                    <a:cxn ang="0">
                      <a:pos x="386" y="912"/>
                    </a:cxn>
                    <a:cxn ang="0">
                      <a:pos x="386" y="914"/>
                    </a:cxn>
                    <a:cxn ang="0">
                      <a:pos x="354" y="1351"/>
                    </a:cxn>
                    <a:cxn ang="0">
                      <a:pos x="354" y="1350"/>
                    </a:cxn>
                    <a:cxn ang="0">
                      <a:pos x="401" y="1665"/>
                    </a:cxn>
                    <a:cxn ang="0">
                      <a:pos x="400" y="1663"/>
                    </a:cxn>
                    <a:cxn ang="0">
                      <a:pos x="567" y="1939"/>
                    </a:cxn>
                    <a:cxn ang="0">
                      <a:pos x="567" y="1939"/>
                    </a:cxn>
                    <a:cxn ang="0">
                      <a:pos x="567" y="1940"/>
                    </a:cxn>
                    <a:cxn ang="0">
                      <a:pos x="567" y="1940"/>
                    </a:cxn>
                    <a:cxn ang="0">
                      <a:pos x="586" y="2041"/>
                    </a:cxn>
                    <a:cxn ang="0">
                      <a:pos x="603" y="2142"/>
                    </a:cxn>
                    <a:cxn ang="0">
                      <a:pos x="636" y="2345"/>
                    </a:cxn>
                    <a:cxn ang="0">
                      <a:pos x="636" y="2345"/>
                    </a:cxn>
                    <a:cxn ang="0">
                      <a:pos x="636" y="2345"/>
                    </a:cxn>
                    <a:cxn ang="0">
                      <a:pos x="635" y="2689"/>
                    </a:cxn>
                    <a:cxn ang="0">
                      <a:pos x="633" y="2345"/>
                    </a:cxn>
                    <a:cxn ang="0">
                      <a:pos x="633" y="2345"/>
                    </a:cxn>
                    <a:cxn ang="0">
                      <a:pos x="633" y="2345"/>
                    </a:cxn>
                    <a:cxn ang="0">
                      <a:pos x="598" y="2143"/>
                    </a:cxn>
                    <a:cxn ang="0">
                      <a:pos x="580" y="2042"/>
                    </a:cxn>
                    <a:cxn ang="0">
                      <a:pos x="560" y="1941"/>
                    </a:cxn>
                    <a:cxn ang="0">
                      <a:pos x="562" y="1942"/>
                    </a:cxn>
                    <a:cxn ang="0">
                      <a:pos x="393" y="1669"/>
                    </a:cxn>
                    <a:cxn ang="0">
                      <a:pos x="391" y="1668"/>
                    </a:cxn>
                    <a:cxn ang="0">
                      <a:pos x="391" y="1666"/>
                    </a:cxn>
                    <a:cxn ang="0">
                      <a:pos x="341" y="1352"/>
                    </a:cxn>
                    <a:cxn ang="0">
                      <a:pos x="341" y="1351"/>
                    </a:cxn>
                    <a:cxn ang="0">
                      <a:pos x="341" y="1351"/>
                    </a:cxn>
                    <a:cxn ang="0">
                      <a:pos x="369" y="913"/>
                    </a:cxn>
                    <a:cxn ang="0">
                      <a:pos x="369" y="916"/>
                    </a:cxn>
                    <a:cxn ang="0">
                      <a:pos x="269" y="645"/>
                    </a:cxn>
                    <a:cxn ang="0">
                      <a:pos x="270" y="649"/>
                    </a:cxn>
                    <a:cxn ang="0">
                      <a:pos x="148" y="509"/>
                    </a:cxn>
                    <a:cxn ang="0">
                      <a:pos x="148" y="508"/>
                    </a:cxn>
                    <a:cxn ang="0">
                      <a:pos x="147" y="506"/>
                    </a:cxn>
                    <a:cxn ang="0">
                      <a:pos x="3" y="250"/>
                    </a:cxn>
                    <a:cxn ang="0">
                      <a:pos x="0" y="248"/>
                    </a:cxn>
                    <a:cxn ang="0">
                      <a:pos x="0" y="244"/>
                    </a:cxn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0" y="8"/>
                    </a:cxn>
                    <a:cxn ang="0">
                      <a:pos x="4" y="4"/>
                    </a:cxn>
                    <a:cxn ang="0">
                      <a:pos x="8" y="1"/>
                    </a:cxn>
                    <a:cxn ang="0">
                      <a:pos x="13" y="0"/>
                    </a:cxn>
                    <a:cxn ang="0">
                      <a:pos x="13" y="0"/>
                    </a:cxn>
                    <a:cxn ang="0">
                      <a:pos x="18" y="1"/>
                    </a:cxn>
                    <a:cxn ang="0">
                      <a:pos x="21" y="4"/>
                    </a:cxn>
                    <a:cxn ang="0">
                      <a:pos x="25" y="8"/>
                    </a:cxn>
                    <a:cxn ang="0">
                      <a:pos x="26" y="13"/>
                    </a:cxn>
                    <a:cxn ang="0">
                      <a:pos x="26" y="13"/>
                    </a:cxn>
                    <a:cxn ang="0">
                      <a:pos x="26" y="13"/>
                    </a:cxn>
                    <a:cxn ang="0">
                      <a:pos x="26" y="13"/>
                    </a:cxn>
                  </a:cxnLst>
                  <a:rect l="0" t="0" r="r" b="b"/>
                  <a:pathLst>
                    <a:path w="636" h="2689">
                      <a:moveTo>
                        <a:pt x="26" y="13"/>
                      </a:moveTo>
                      <a:lnTo>
                        <a:pt x="25" y="244"/>
                      </a:lnTo>
                      <a:lnTo>
                        <a:pt x="23" y="239"/>
                      </a:lnTo>
                      <a:lnTo>
                        <a:pt x="166" y="496"/>
                      </a:lnTo>
                      <a:lnTo>
                        <a:pt x="165" y="495"/>
                      </a:lnTo>
                      <a:lnTo>
                        <a:pt x="285" y="635"/>
                      </a:lnTo>
                      <a:lnTo>
                        <a:pt x="286" y="638"/>
                      </a:lnTo>
                      <a:lnTo>
                        <a:pt x="287" y="639"/>
                      </a:lnTo>
                      <a:lnTo>
                        <a:pt x="385" y="911"/>
                      </a:lnTo>
                      <a:lnTo>
                        <a:pt x="386" y="912"/>
                      </a:lnTo>
                      <a:lnTo>
                        <a:pt x="386" y="914"/>
                      </a:lnTo>
                      <a:lnTo>
                        <a:pt x="354" y="1351"/>
                      </a:lnTo>
                      <a:lnTo>
                        <a:pt x="354" y="1350"/>
                      </a:lnTo>
                      <a:lnTo>
                        <a:pt x="401" y="1665"/>
                      </a:lnTo>
                      <a:lnTo>
                        <a:pt x="400" y="1663"/>
                      </a:lnTo>
                      <a:lnTo>
                        <a:pt x="567" y="1939"/>
                      </a:lnTo>
                      <a:lnTo>
                        <a:pt x="567" y="1939"/>
                      </a:lnTo>
                      <a:lnTo>
                        <a:pt x="567" y="1940"/>
                      </a:lnTo>
                      <a:lnTo>
                        <a:pt x="567" y="1940"/>
                      </a:lnTo>
                      <a:lnTo>
                        <a:pt x="586" y="2041"/>
                      </a:lnTo>
                      <a:lnTo>
                        <a:pt x="603" y="2142"/>
                      </a:lnTo>
                      <a:lnTo>
                        <a:pt x="636" y="2345"/>
                      </a:lnTo>
                      <a:lnTo>
                        <a:pt x="636" y="2345"/>
                      </a:lnTo>
                      <a:lnTo>
                        <a:pt x="636" y="2345"/>
                      </a:lnTo>
                      <a:lnTo>
                        <a:pt x="635" y="2689"/>
                      </a:lnTo>
                      <a:lnTo>
                        <a:pt x="633" y="2345"/>
                      </a:lnTo>
                      <a:lnTo>
                        <a:pt x="633" y="2345"/>
                      </a:lnTo>
                      <a:lnTo>
                        <a:pt x="633" y="2345"/>
                      </a:lnTo>
                      <a:lnTo>
                        <a:pt x="598" y="2143"/>
                      </a:lnTo>
                      <a:lnTo>
                        <a:pt x="580" y="2042"/>
                      </a:lnTo>
                      <a:lnTo>
                        <a:pt x="560" y="1941"/>
                      </a:lnTo>
                      <a:lnTo>
                        <a:pt x="562" y="1942"/>
                      </a:lnTo>
                      <a:lnTo>
                        <a:pt x="393" y="1669"/>
                      </a:lnTo>
                      <a:lnTo>
                        <a:pt x="391" y="1668"/>
                      </a:lnTo>
                      <a:lnTo>
                        <a:pt x="391" y="1666"/>
                      </a:lnTo>
                      <a:lnTo>
                        <a:pt x="341" y="1352"/>
                      </a:lnTo>
                      <a:lnTo>
                        <a:pt x="341" y="1351"/>
                      </a:lnTo>
                      <a:lnTo>
                        <a:pt x="341" y="1351"/>
                      </a:lnTo>
                      <a:lnTo>
                        <a:pt x="369" y="913"/>
                      </a:lnTo>
                      <a:lnTo>
                        <a:pt x="369" y="916"/>
                      </a:lnTo>
                      <a:lnTo>
                        <a:pt x="269" y="645"/>
                      </a:lnTo>
                      <a:lnTo>
                        <a:pt x="270" y="649"/>
                      </a:lnTo>
                      <a:lnTo>
                        <a:pt x="148" y="509"/>
                      </a:lnTo>
                      <a:lnTo>
                        <a:pt x="148" y="508"/>
                      </a:lnTo>
                      <a:lnTo>
                        <a:pt x="147" y="506"/>
                      </a:lnTo>
                      <a:lnTo>
                        <a:pt x="3" y="250"/>
                      </a:lnTo>
                      <a:lnTo>
                        <a:pt x="0" y="248"/>
                      </a:lnTo>
                      <a:lnTo>
                        <a:pt x="0" y="244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4" y="4"/>
                      </a:lnTo>
                      <a:lnTo>
                        <a:pt x="8" y="1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18" y="1"/>
                      </a:lnTo>
                      <a:lnTo>
                        <a:pt x="21" y="4"/>
                      </a:lnTo>
                      <a:lnTo>
                        <a:pt x="25" y="8"/>
                      </a:lnTo>
                      <a:lnTo>
                        <a:pt x="26" y="13"/>
                      </a:lnTo>
                      <a:lnTo>
                        <a:pt x="26" y="13"/>
                      </a:lnTo>
                      <a:lnTo>
                        <a:pt x="26" y="13"/>
                      </a:lnTo>
                      <a:lnTo>
                        <a:pt x="26" y="1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Freeform 8">
                  <a:extLst>
                    <a:ext uri="{FF2B5EF4-FFF2-40B4-BE49-F238E27FC236}">
                      <a16:creationId xmlns:a16="http://schemas.microsoft.com/office/drawing/2014/main" id="{F74BC8A9-5E32-FEA8-98D5-B0D4D8CE8F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7266" y="4109509"/>
                  <a:ext cx="155327" cy="657224"/>
                </a:xfrm>
                <a:custGeom>
                  <a:avLst/>
                  <a:gdLst/>
                  <a:ahLst/>
                  <a:cxnLst>
                    <a:cxn ang="0">
                      <a:pos x="175" y="17"/>
                    </a:cxn>
                    <a:cxn ang="0">
                      <a:pos x="130" y="143"/>
                    </a:cxn>
                    <a:cxn ang="0">
                      <a:pos x="130" y="144"/>
                    </a:cxn>
                    <a:cxn ang="0">
                      <a:pos x="129" y="146"/>
                    </a:cxn>
                    <a:cxn ang="0">
                      <a:pos x="86" y="194"/>
                    </a:cxn>
                    <a:cxn ang="0">
                      <a:pos x="88" y="188"/>
                    </a:cxn>
                    <a:cxn ang="0">
                      <a:pos x="84" y="418"/>
                    </a:cxn>
                    <a:cxn ang="0">
                      <a:pos x="84" y="419"/>
                    </a:cxn>
                    <a:cxn ang="0">
                      <a:pos x="83" y="420"/>
                    </a:cxn>
                    <a:cxn ang="0">
                      <a:pos x="33" y="489"/>
                    </a:cxn>
                    <a:cxn ang="0">
                      <a:pos x="33" y="489"/>
                    </a:cxn>
                    <a:cxn ang="0">
                      <a:pos x="4" y="537"/>
                    </a:cxn>
                    <a:cxn ang="0">
                      <a:pos x="4" y="537"/>
                    </a:cxn>
                    <a:cxn ang="0">
                      <a:pos x="3" y="614"/>
                    </a:cxn>
                    <a:cxn ang="0">
                      <a:pos x="0" y="537"/>
                    </a:cxn>
                    <a:cxn ang="0">
                      <a:pos x="0" y="536"/>
                    </a:cxn>
                    <a:cxn ang="0">
                      <a:pos x="1" y="536"/>
                    </a:cxn>
                    <a:cxn ang="0">
                      <a:pos x="28" y="487"/>
                    </a:cxn>
                    <a:cxn ang="0">
                      <a:pos x="28" y="486"/>
                    </a:cxn>
                    <a:cxn ang="0">
                      <a:pos x="28" y="486"/>
                    </a:cxn>
                    <a:cxn ang="0">
                      <a:pos x="76" y="416"/>
                    </a:cxn>
                    <a:cxn ang="0">
                      <a:pos x="75" y="418"/>
                    </a:cxn>
                    <a:cxn ang="0">
                      <a:pos x="70" y="188"/>
                    </a:cxn>
                    <a:cxn ang="0">
                      <a:pos x="70" y="185"/>
                    </a:cxn>
                    <a:cxn ang="0">
                      <a:pos x="73" y="183"/>
                    </a:cxn>
                    <a:cxn ang="0">
                      <a:pos x="114" y="133"/>
                    </a:cxn>
                    <a:cxn ang="0">
                      <a:pos x="111" y="136"/>
                    </a:cxn>
                    <a:cxn ang="0">
                      <a:pos x="150" y="9"/>
                    </a:cxn>
                    <a:cxn ang="0">
                      <a:pos x="150" y="9"/>
                    </a:cxn>
                    <a:cxn ang="0">
                      <a:pos x="154" y="5"/>
                    </a:cxn>
                    <a:cxn ang="0">
                      <a:pos x="157" y="2"/>
                    </a:cxn>
                    <a:cxn ang="0">
                      <a:pos x="161" y="0"/>
                    </a:cxn>
                    <a:cxn ang="0">
                      <a:pos x="167" y="0"/>
                    </a:cxn>
                    <a:cxn ang="0">
                      <a:pos x="167" y="0"/>
                    </a:cxn>
                    <a:cxn ang="0">
                      <a:pos x="171" y="3"/>
                    </a:cxn>
                    <a:cxn ang="0">
                      <a:pos x="175" y="7"/>
                    </a:cxn>
                    <a:cxn ang="0">
                      <a:pos x="176" y="12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</a:cxnLst>
                  <a:rect l="0" t="0" r="r" b="b"/>
                  <a:pathLst>
                    <a:path w="176" h="614">
                      <a:moveTo>
                        <a:pt x="175" y="17"/>
                      </a:moveTo>
                      <a:lnTo>
                        <a:pt x="130" y="143"/>
                      </a:lnTo>
                      <a:lnTo>
                        <a:pt x="130" y="144"/>
                      </a:lnTo>
                      <a:lnTo>
                        <a:pt x="129" y="146"/>
                      </a:lnTo>
                      <a:lnTo>
                        <a:pt x="86" y="194"/>
                      </a:lnTo>
                      <a:lnTo>
                        <a:pt x="88" y="188"/>
                      </a:lnTo>
                      <a:lnTo>
                        <a:pt x="84" y="418"/>
                      </a:lnTo>
                      <a:lnTo>
                        <a:pt x="84" y="419"/>
                      </a:lnTo>
                      <a:lnTo>
                        <a:pt x="83" y="420"/>
                      </a:lnTo>
                      <a:lnTo>
                        <a:pt x="33" y="489"/>
                      </a:lnTo>
                      <a:lnTo>
                        <a:pt x="33" y="489"/>
                      </a:lnTo>
                      <a:lnTo>
                        <a:pt x="4" y="537"/>
                      </a:lnTo>
                      <a:lnTo>
                        <a:pt x="4" y="537"/>
                      </a:lnTo>
                      <a:lnTo>
                        <a:pt x="3" y="614"/>
                      </a:lnTo>
                      <a:lnTo>
                        <a:pt x="0" y="537"/>
                      </a:lnTo>
                      <a:lnTo>
                        <a:pt x="0" y="536"/>
                      </a:lnTo>
                      <a:lnTo>
                        <a:pt x="1" y="536"/>
                      </a:lnTo>
                      <a:lnTo>
                        <a:pt x="28" y="487"/>
                      </a:lnTo>
                      <a:lnTo>
                        <a:pt x="28" y="486"/>
                      </a:lnTo>
                      <a:lnTo>
                        <a:pt x="28" y="486"/>
                      </a:lnTo>
                      <a:lnTo>
                        <a:pt x="76" y="416"/>
                      </a:lnTo>
                      <a:lnTo>
                        <a:pt x="75" y="418"/>
                      </a:lnTo>
                      <a:lnTo>
                        <a:pt x="70" y="188"/>
                      </a:lnTo>
                      <a:lnTo>
                        <a:pt x="70" y="185"/>
                      </a:lnTo>
                      <a:lnTo>
                        <a:pt x="73" y="183"/>
                      </a:lnTo>
                      <a:lnTo>
                        <a:pt x="114" y="133"/>
                      </a:lnTo>
                      <a:lnTo>
                        <a:pt x="111" y="136"/>
                      </a:lnTo>
                      <a:lnTo>
                        <a:pt x="150" y="9"/>
                      </a:lnTo>
                      <a:lnTo>
                        <a:pt x="150" y="9"/>
                      </a:lnTo>
                      <a:lnTo>
                        <a:pt x="154" y="5"/>
                      </a:lnTo>
                      <a:lnTo>
                        <a:pt x="157" y="2"/>
                      </a:lnTo>
                      <a:lnTo>
                        <a:pt x="161" y="0"/>
                      </a:lnTo>
                      <a:lnTo>
                        <a:pt x="167" y="0"/>
                      </a:lnTo>
                      <a:lnTo>
                        <a:pt x="167" y="0"/>
                      </a:lnTo>
                      <a:lnTo>
                        <a:pt x="171" y="3"/>
                      </a:lnTo>
                      <a:lnTo>
                        <a:pt x="175" y="7"/>
                      </a:lnTo>
                      <a:lnTo>
                        <a:pt x="176" y="12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Freeform 7">
                  <a:extLst>
                    <a:ext uri="{FF2B5EF4-FFF2-40B4-BE49-F238E27FC236}">
                      <a16:creationId xmlns:a16="http://schemas.microsoft.com/office/drawing/2014/main" id="{87BC6FE0-3DFA-DD80-06EC-FC25A702CA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316019" flipH="1">
                  <a:off x="1500486" y="3662715"/>
                  <a:ext cx="268985" cy="2560804"/>
                </a:xfrm>
                <a:custGeom>
                  <a:avLst/>
                  <a:gdLst/>
                  <a:ahLst/>
                  <a:cxnLst>
                    <a:cxn ang="0">
                      <a:pos x="105" y="161"/>
                    </a:cxn>
                    <a:cxn ang="0">
                      <a:pos x="107" y="164"/>
                    </a:cxn>
                    <a:cxn ang="0">
                      <a:pos x="184" y="518"/>
                    </a:cxn>
                    <a:cxn ang="0">
                      <a:pos x="183" y="1119"/>
                    </a:cxn>
                    <a:cxn ang="0">
                      <a:pos x="300" y="1431"/>
                    </a:cxn>
                    <a:cxn ang="0">
                      <a:pos x="300" y="1433"/>
                    </a:cxn>
                    <a:cxn ang="0">
                      <a:pos x="352" y="1890"/>
                    </a:cxn>
                    <a:cxn ang="0">
                      <a:pos x="351" y="2256"/>
                    </a:cxn>
                    <a:cxn ang="0">
                      <a:pos x="394" y="2456"/>
                    </a:cxn>
                    <a:cxn ang="0">
                      <a:pos x="394" y="2458"/>
                    </a:cxn>
                    <a:cxn ang="0">
                      <a:pos x="349" y="2733"/>
                    </a:cxn>
                    <a:cxn ang="0">
                      <a:pos x="351" y="3132"/>
                    </a:cxn>
                    <a:cxn ang="0">
                      <a:pos x="391" y="3474"/>
                    </a:cxn>
                    <a:cxn ang="0">
                      <a:pos x="346" y="3820"/>
                    </a:cxn>
                    <a:cxn ang="0">
                      <a:pos x="389" y="3474"/>
                    </a:cxn>
                    <a:cxn ang="0">
                      <a:pos x="346" y="3132"/>
                    </a:cxn>
                    <a:cxn ang="0">
                      <a:pos x="342" y="2733"/>
                    </a:cxn>
                    <a:cxn ang="0">
                      <a:pos x="342" y="2732"/>
                    </a:cxn>
                    <a:cxn ang="0">
                      <a:pos x="386" y="2458"/>
                    </a:cxn>
                    <a:cxn ang="0">
                      <a:pos x="340" y="2256"/>
                    </a:cxn>
                    <a:cxn ang="0">
                      <a:pos x="339" y="1891"/>
                    </a:cxn>
                    <a:cxn ang="0">
                      <a:pos x="284" y="1434"/>
                    </a:cxn>
                    <a:cxn ang="0">
                      <a:pos x="165" y="1122"/>
                    </a:cxn>
                    <a:cxn ang="0">
                      <a:pos x="164" y="1119"/>
                    </a:cxn>
                    <a:cxn ang="0">
                      <a:pos x="163" y="521"/>
                    </a:cxn>
                    <a:cxn ang="0">
                      <a:pos x="83" y="172"/>
                    </a:cxn>
                    <a:cxn ang="0">
                      <a:pos x="1" y="19"/>
                    </a:cxn>
                    <a:cxn ang="0">
                      <a:pos x="0" y="9"/>
                    </a:cxn>
                    <a:cxn ang="0">
                      <a:pos x="7" y="1"/>
                    </a:cxn>
                    <a:cxn ang="0">
                      <a:pos x="11" y="0"/>
                    </a:cxn>
                    <a:cxn ang="0">
                      <a:pos x="21" y="2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394" h="3820">
                      <a:moveTo>
                        <a:pt x="24" y="7"/>
                      </a:moveTo>
                      <a:lnTo>
                        <a:pt x="105" y="161"/>
                      </a:lnTo>
                      <a:lnTo>
                        <a:pt x="105" y="162"/>
                      </a:lnTo>
                      <a:lnTo>
                        <a:pt x="107" y="164"/>
                      </a:lnTo>
                      <a:lnTo>
                        <a:pt x="184" y="516"/>
                      </a:lnTo>
                      <a:lnTo>
                        <a:pt x="184" y="518"/>
                      </a:lnTo>
                      <a:lnTo>
                        <a:pt x="184" y="519"/>
                      </a:lnTo>
                      <a:lnTo>
                        <a:pt x="183" y="1119"/>
                      </a:lnTo>
                      <a:lnTo>
                        <a:pt x="182" y="1116"/>
                      </a:lnTo>
                      <a:lnTo>
                        <a:pt x="300" y="1431"/>
                      </a:lnTo>
                      <a:lnTo>
                        <a:pt x="300" y="1432"/>
                      </a:lnTo>
                      <a:lnTo>
                        <a:pt x="300" y="1433"/>
                      </a:lnTo>
                      <a:lnTo>
                        <a:pt x="352" y="1890"/>
                      </a:lnTo>
                      <a:lnTo>
                        <a:pt x="352" y="1890"/>
                      </a:lnTo>
                      <a:lnTo>
                        <a:pt x="352" y="1891"/>
                      </a:lnTo>
                      <a:lnTo>
                        <a:pt x="351" y="2256"/>
                      </a:lnTo>
                      <a:lnTo>
                        <a:pt x="350" y="2254"/>
                      </a:lnTo>
                      <a:lnTo>
                        <a:pt x="394" y="2456"/>
                      </a:lnTo>
                      <a:lnTo>
                        <a:pt x="394" y="2457"/>
                      </a:lnTo>
                      <a:lnTo>
                        <a:pt x="394" y="2458"/>
                      </a:lnTo>
                      <a:lnTo>
                        <a:pt x="349" y="2733"/>
                      </a:lnTo>
                      <a:lnTo>
                        <a:pt x="349" y="2733"/>
                      </a:lnTo>
                      <a:lnTo>
                        <a:pt x="351" y="3132"/>
                      </a:lnTo>
                      <a:lnTo>
                        <a:pt x="351" y="3132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46" y="3820"/>
                      </a:lnTo>
                      <a:lnTo>
                        <a:pt x="389" y="3474"/>
                      </a:lnTo>
                      <a:lnTo>
                        <a:pt x="389" y="3474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2" y="2733"/>
                      </a:lnTo>
                      <a:lnTo>
                        <a:pt x="342" y="2733"/>
                      </a:lnTo>
                      <a:lnTo>
                        <a:pt x="342" y="2732"/>
                      </a:lnTo>
                      <a:lnTo>
                        <a:pt x="386" y="2456"/>
                      </a:lnTo>
                      <a:lnTo>
                        <a:pt x="386" y="2458"/>
                      </a:lnTo>
                      <a:lnTo>
                        <a:pt x="340" y="2257"/>
                      </a:lnTo>
                      <a:lnTo>
                        <a:pt x="340" y="2256"/>
                      </a:lnTo>
                      <a:lnTo>
                        <a:pt x="340" y="2256"/>
                      </a:lnTo>
                      <a:lnTo>
                        <a:pt x="339" y="1891"/>
                      </a:lnTo>
                      <a:lnTo>
                        <a:pt x="339" y="1891"/>
                      </a:lnTo>
                      <a:lnTo>
                        <a:pt x="284" y="1434"/>
                      </a:lnTo>
                      <a:lnTo>
                        <a:pt x="286" y="1437"/>
                      </a:lnTo>
                      <a:lnTo>
                        <a:pt x="165" y="1122"/>
                      </a:lnTo>
                      <a:lnTo>
                        <a:pt x="164" y="1120"/>
                      </a:lnTo>
                      <a:lnTo>
                        <a:pt x="164" y="1119"/>
                      </a:lnTo>
                      <a:lnTo>
                        <a:pt x="162" y="519"/>
                      </a:lnTo>
                      <a:lnTo>
                        <a:pt x="163" y="521"/>
                      </a:lnTo>
                      <a:lnTo>
                        <a:pt x="82" y="170"/>
                      </a:lnTo>
                      <a:lnTo>
                        <a:pt x="83" y="172"/>
                      </a:lnTo>
                      <a:lnTo>
                        <a:pt x="1" y="19"/>
                      </a:lnTo>
                      <a:lnTo>
                        <a:pt x="1" y="19"/>
                      </a:lnTo>
                      <a:lnTo>
                        <a:pt x="0" y="13"/>
                      </a:lnTo>
                      <a:lnTo>
                        <a:pt x="0" y="9"/>
                      </a:lnTo>
                      <a:lnTo>
                        <a:pt x="3" y="4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7" y="0"/>
                      </a:lnTo>
                      <a:lnTo>
                        <a:pt x="21" y="2"/>
                      </a:lnTo>
                      <a:lnTo>
                        <a:pt x="24" y="7"/>
                      </a:lnTo>
                      <a:lnTo>
                        <a:pt x="24" y="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Freeform 5">
                  <a:extLst>
                    <a:ext uri="{FF2B5EF4-FFF2-40B4-BE49-F238E27FC236}">
                      <a16:creationId xmlns:a16="http://schemas.microsoft.com/office/drawing/2014/main" id="{184345CB-A0FB-28D7-B1EC-1C9F19AD52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854508" y="3640666"/>
                  <a:ext cx="169025" cy="2623558"/>
                </a:xfrm>
                <a:custGeom>
                  <a:avLst/>
                  <a:gdLst/>
                  <a:ahLst/>
                  <a:cxnLst>
                    <a:cxn ang="0">
                      <a:pos x="53" y="517"/>
                    </a:cxn>
                    <a:cxn ang="0">
                      <a:pos x="69" y="664"/>
                    </a:cxn>
                    <a:cxn ang="0">
                      <a:pos x="74" y="774"/>
                    </a:cxn>
                    <a:cxn ang="0">
                      <a:pos x="73" y="849"/>
                    </a:cxn>
                    <a:cxn ang="0">
                      <a:pos x="64" y="923"/>
                    </a:cxn>
                    <a:cxn ang="0">
                      <a:pos x="54" y="960"/>
                    </a:cxn>
                    <a:cxn ang="0">
                      <a:pos x="37" y="1011"/>
                    </a:cxn>
                    <a:cxn ang="0">
                      <a:pos x="33" y="1063"/>
                    </a:cxn>
                    <a:cxn ang="0">
                      <a:pos x="36" y="1100"/>
                    </a:cxn>
                    <a:cxn ang="0">
                      <a:pos x="53" y="1209"/>
                    </a:cxn>
                    <a:cxn ang="0">
                      <a:pos x="56" y="1247"/>
                    </a:cxn>
                    <a:cxn ang="0">
                      <a:pos x="51" y="1284"/>
                    </a:cxn>
                    <a:cxn ang="0">
                      <a:pos x="43" y="1320"/>
                    </a:cxn>
                    <a:cxn ang="0">
                      <a:pos x="34" y="1392"/>
                    </a:cxn>
                    <a:cxn ang="0">
                      <a:pos x="30" y="1466"/>
                    </a:cxn>
                    <a:cxn ang="0">
                      <a:pos x="30" y="1576"/>
                    </a:cxn>
                    <a:cxn ang="0">
                      <a:pos x="32" y="1687"/>
                    </a:cxn>
                    <a:cxn ang="0">
                      <a:pos x="28" y="1908"/>
                    </a:cxn>
                    <a:cxn ang="0">
                      <a:pos x="21" y="2054"/>
                    </a:cxn>
                    <a:cxn ang="0">
                      <a:pos x="8" y="2201"/>
                    </a:cxn>
                    <a:cxn ang="0">
                      <a:pos x="4" y="2274"/>
                    </a:cxn>
                    <a:cxn ang="0">
                      <a:pos x="10" y="2329"/>
                    </a:cxn>
                    <a:cxn ang="0">
                      <a:pos x="20" y="2364"/>
                    </a:cxn>
                    <a:cxn ang="0">
                      <a:pos x="38" y="2417"/>
                    </a:cxn>
                    <a:cxn ang="0">
                      <a:pos x="52" y="2489"/>
                    </a:cxn>
                    <a:cxn ang="0">
                      <a:pos x="63" y="2562"/>
                    </a:cxn>
                    <a:cxn ang="0">
                      <a:pos x="82" y="2782"/>
                    </a:cxn>
                    <a:cxn ang="0">
                      <a:pos x="82" y="2782"/>
                    </a:cxn>
                    <a:cxn ang="0">
                      <a:pos x="60" y="2562"/>
                    </a:cxn>
                    <a:cxn ang="0">
                      <a:pos x="50" y="2489"/>
                    </a:cxn>
                    <a:cxn ang="0">
                      <a:pos x="34" y="2418"/>
                    </a:cxn>
                    <a:cxn ang="0">
                      <a:pos x="16" y="2366"/>
                    </a:cxn>
                    <a:cxn ang="0">
                      <a:pos x="6" y="2330"/>
                    </a:cxn>
                    <a:cxn ang="0">
                      <a:pos x="0" y="2274"/>
                    </a:cxn>
                    <a:cxn ang="0">
                      <a:pos x="2" y="2201"/>
                    </a:cxn>
                    <a:cxn ang="0">
                      <a:pos x="13" y="2054"/>
                    </a:cxn>
                    <a:cxn ang="0">
                      <a:pos x="20" y="1907"/>
                    </a:cxn>
                    <a:cxn ang="0">
                      <a:pos x="21" y="1687"/>
                    </a:cxn>
                    <a:cxn ang="0">
                      <a:pos x="19" y="1577"/>
                    </a:cxn>
                    <a:cxn ang="0">
                      <a:pos x="18" y="1466"/>
                    </a:cxn>
                    <a:cxn ang="0">
                      <a:pos x="21" y="1391"/>
                    </a:cxn>
                    <a:cxn ang="0">
                      <a:pos x="29" y="1318"/>
                    </a:cxn>
                    <a:cxn ang="0">
                      <a:pos x="38" y="1281"/>
                    </a:cxn>
                    <a:cxn ang="0">
                      <a:pos x="41" y="1247"/>
                    </a:cxn>
                    <a:cxn ang="0">
                      <a:pos x="32" y="1174"/>
                    </a:cxn>
                    <a:cxn ang="0">
                      <a:pos x="20" y="1102"/>
                    </a:cxn>
                    <a:cxn ang="0">
                      <a:pos x="17" y="1046"/>
                    </a:cxn>
                    <a:cxn ang="0">
                      <a:pos x="20" y="1008"/>
                    </a:cxn>
                    <a:cxn ang="0">
                      <a:pos x="28" y="980"/>
                    </a:cxn>
                    <a:cxn ang="0">
                      <a:pos x="38" y="953"/>
                    </a:cxn>
                    <a:cxn ang="0">
                      <a:pos x="51" y="902"/>
                    </a:cxn>
                    <a:cxn ang="0">
                      <a:pos x="57" y="812"/>
                    </a:cxn>
                    <a:cxn ang="0">
                      <a:pos x="54" y="739"/>
                    </a:cxn>
                    <a:cxn ang="0">
                      <a:pos x="42" y="592"/>
                    </a:cxn>
                    <a:cxn ang="0">
                      <a:pos x="32" y="516"/>
                    </a:cxn>
                    <a:cxn ang="0">
                      <a:pos x="161" y="4"/>
                    </a:cxn>
                    <a:cxn ang="0">
                      <a:pos x="174" y="0"/>
                    </a:cxn>
                    <a:cxn ang="0">
                      <a:pos x="182" y="6"/>
                    </a:cxn>
                    <a:cxn ang="0">
                      <a:pos x="184" y="16"/>
                    </a:cxn>
                  </a:cxnLst>
                  <a:rect l="0" t="0" r="r" b="b"/>
                  <a:pathLst>
                    <a:path w="184" h="2856">
                      <a:moveTo>
                        <a:pt x="183" y="16"/>
                      </a:moveTo>
                      <a:lnTo>
                        <a:pt x="53" y="521"/>
                      </a:lnTo>
                      <a:lnTo>
                        <a:pt x="53" y="517"/>
                      </a:lnTo>
                      <a:lnTo>
                        <a:pt x="53" y="517"/>
                      </a:lnTo>
                      <a:lnTo>
                        <a:pt x="62" y="590"/>
                      </a:lnTo>
                      <a:lnTo>
                        <a:pt x="69" y="664"/>
                      </a:lnTo>
                      <a:lnTo>
                        <a:pt x="72" y="701"/>
                      </a:lnTo>
                      <a:lnTo>
                        <a:pt x="73" y="738"/>
                      </a:lnTo>
                      <a:lnTo>
                        <a:pt x="74" y="774"/>
                      </a:lnTo>
                      <a:lnTo>
                        <a:pt x="74" y="812"/>
                      </a:lnTo>
                      <a:lnTo>
                        <a:pt x="74" y="812"/>
                      </a:lnTo>
                      <a:lnTo>
                        <a:pt x="73" y="849"/>
                      </a:lnTo>
                      <a:lnTo>
                        <a:pt x="71" y="887"/>
                      </a:lnTo>
                      <a:lnTo>
                        <a:pt x="68" y="904"/>
                      </a:lnTo>
                      <a:lnTo>
                        <a:pt x="64" y="923"/>
                      </a:lnTo>
                      <a:lnTo>
                        <a:pt x="60" y="942"/>
                      </a:lnTo>
                      <a:lnTo>
                        <a:pt x="54" y="960"/>
                      </a:lnTo>
                      <a:lnTo>
                        <a:pt x="54" y="960"/>
                      </a:lnTo>
                      <a:lnTo>
                        <a:pt x="47" y="977"/>
                      </a:lnTo>
                      <a:lnTo>
                        <a:pt x="40" y="993"/>
                      </a:lnTo>
                      <a:lnTo>
                        <a:pt x="37" y="1011"/>
                      </a:lnTo>
                      <a:lnTo>
                        <a:pt x="34" y="1028"/>
                      </a:lnTo>
                      <a:lnTo>
                        <a:pt x="33" y="1046"/>
                      </a:lnTo>
                      <a:lnTo>
                        <a:pt x="33" y="1063"/>
                      </a:lnTo>
                      <a:lnTo>
                        <a:pt x="34" y="1082"/>
                      </a:lnTo>
                      <a:lnTo>
                        <a:pt x="36" y="1100"/>
                      </a:lnTo>
                      <a:lnTo>
                        <a:pt x="36" y="1100"/>
                      </a:lnTo>
                      <a:lnTo>
                        <a:pt x="41" y="1136"/>
                      </a:lnTo>
                      <a:lnTo>
                        <a:pt x="48" y="1172"/>
                      </a:lnTo>
                      <a:lnTo>
                        <a:pt x="53" y="1209"/>
                      </a:lnTo>
                      <a:lnTo>
                        <a:pt x="54" y="1228"/>
                      </a:lnTo>
                      <a:lnTo>
                        <a:pt x="56" y="1247"/>
                      </a:lnTo>
                      <a:lnTo>
                        <a:pt x="56" y="1247"/>
                      </a:lnTo>
                      <a:lnTo>
                        <a:pt x="54" y="1266"/>
                      </a:lnTo>
                      <a:lnTo>
                        <a:pt x="53" y="1276"/>
                      </a:lnTo>
                      <a:lnTo>
                        <a:pt x="51" y="1284"/>
                      </a:lnTo>
                      <a:lnTo>
                        <a:pt x="51" y="1284"/>
                      </a:lnTo>
                      <a:lnTo>
                        <a:pt x="47" y="1302"/>
                      </a:lnTo>
                      <a:lnTo>
                        <a:pt x="43" y="1320"/>
                      </a:lnTo>
                      <a:lnTo>
                        <a:pt x="43" y="1320"/>
                      </a:lnTo>
                      <a:lnTo>
                        <a:pt x="38" y="1357"/>
                      </a:lnTo>
                      <a:lnTo>
                        <a:pt x="34" y="1392"/>
                      </a:lnTo>
                      <a:lnTo>
                        <a:pt x="34" y="1392"/>
                      </a:lnTo>
                      <a:lnTo>
                        <a:pt x="32" y="1429"/>
                      </a:lnTo>
                      <a:lnTo>
                        <a:pt x="30" y="1466"/>
                      </a:lnTo>
                      <a:lnTo>
                        <a:pt x="30" y="1539"/>
                      </a:lnTo>
                      <a:lnTo>
                        <a:pt x="30" y="1539"/>
                      </a:lnTo>
                      <a:lnTo>
                        <a:pt x="30" y="1576"/>
                      </a:lnTo>
                      <a:lnTo>
                        <a:pt x="31" y="1612"/>
                      </a:lnTo>
                      <a:lnTo>
                        <a:pt x="31" y="1612"/>
                      </a:lnTo>
                      <a:lnTo>
                        <a:pt x="32" y="1687"/>
                      </a:lnTo>
                      <a:lnTo>
                        <a:pt x="32" y="1687"/>
                      </a:lnTo>
                      <a:lnTo>
                        <a:pt x="30" y="1833"/>
                      </a:lnTo>
                      <a:lnTo>
                        <a:pt x="28" y="1908"/>
                      </a:lnTo>
                      <a:lnTo>
                        <a:pt x="26" y="1981"/>
                      </a:lnTo>
                      <a:lnTo>
                        <a:pt x="26" y="1981"/>
                      </a:lnTo>
                      <a:lnTo>
                        <a:pt x="21" y="2054"/>
                      </a:lnTo>
                      <a:lnTo>
                        <a:pt x="14" y="2128"/>
                      </a:lnTo>
                      <a:lnTo>
                        <a:pt x="14" y="2128"/>
                      </a:lnTo>
                      <a:lnTo>
                        <a:pt x="8" y="2201"/>
                      </a:lnTo>
                      <a:lnTo>
                        <a:pt x="6" y="2238"/>
                      </a:lnTo>
                      <a:lnTo>
                        <a:pt x="4" y="2274"/>
                      </a:lnTo>
                      <a:lnTo>
                        <a:pt x="4" y="2274"/>
                      </a:lnTo>
                      <a:lnTo>
                        <a:pt x="6" y="2293"/>
                      </a:lnTo>
                      <a:lnTo>
                        <a:pt x="7" y="2311"/>
                      </a:lnTo>
                      <a:lnTo>
                        <a:pt x="10" y="2329"/>
                      </a:lnTo>
                      <a:lnTo>
                        <a:pt x="14" y="2347"/>
                      </a:lnTo>
                      <a:lnTo>
                        <a:pt x="14" y="2347"/>
                      </a:lnTo>
                      <a:lnTo>
                        <a:pt x="20" y="2364"/>
                      </a:lnTo>
                      <a:lnTo>
                        <a:pt x="27" y="2381"/>
                      </a:lnTo>
                      <a:lnTo>
                        <a:pt x="33" y="2399"/>
                      </a:lnTo>
                      <a:lnTo>
                        <a:pt x="38" y="2417"/>
                      </a:lnTo>
                      <a:lnTo>
                        <a:pt x="38" y="2417"/>
                      </a:lnTo>
                      <a:lnTo>
                        <a:pt x="47" y="2452"/>
                      </a:lnTo>
                      <a:lnTo>
                        <a:pt x="52" y="2489"/>
                      </a:lnTo>
                      <a:lnTo>
                        <a:pt x="58" y="2526"/>
                      </a:lnTo>
                      <a:lnTo>
                        <a:pt x="63" y="2562"/>
                      </a:lnTo>
                      <a:lnTo>
                        <a:pt x="63" y="2562"/>
                      </a:lnTo>
                      <a:lnTo>
                        <a:pt x="71" y="2634"/>
                      </a:lnTo>
                      <a:lnTo>
                        <a:pt x="78" y="2708"/>
                      </a:lnTo>
                      <a:lnTo>
                        <a:pt x="82" y="2782"/>
                      </a:lnTo>
                      <a:lnTo>
                        <a:pt x="87" y="2856"/>
                      </a:lnTo>
                      <a:lnTo>
                        <a:pt x="87" y="2856"/>
                      </a:lnTo>
                      <a:lnTo>
                        <a:pt x="82" y="2782"/>
                      </a:lnTo>
                      <a:lnTo>
                        <a:pt x="76" y="2709"/>
                      </a:lnTo>
                      <a:lnTo>
                        <a:pt x="69" y="2636"/>
                      </a:lnTo>
                      <a:lnTo>
                        <a:pt x="60" y="2562"/>
                      </a:lnTo>
                      <a:lnTo>
                        <a:pt x="60" y="2562"/>
                      </a:lnTo>
                      <a:lnTo>
                        <a:pt x="56" y="2526"/>
                      </a:lnTo>
                      <a:lnTo>
                        <a:pt x="50" y="2489"/>
                      </a:lnTo>
                      <a:lnTo>
                        <a:pt x="42" y="2453"/>
                      </a:lnTo>
                      <a:lnTo>
                        <a:pt x="34" y="2418"/>
                      </a:lnTo>
                      <a:lnTo>
                        <a:pt x="34" y="2418"/>
                      </a:lnTo>
                      <a:lnTo>
                        <a:pt x="29" y="2400"/>
                      </a:lnTo>
                      <a:lnTo>
                        <a:pt x="22" y="2383"/>
                      </a:lnTo>
                      <a:lnTo>
                        <a:pt x="16" y="2366"/>
                      </a:lnTo>
                      <a:lnTo>
                        <a:pt x="10" y="2348"/>
                      </a:lnTo>
                      <a:lnTo>
                        <a:pt x="10" y="2348"/>
                      </a:lnTo>
                      <a:lnTo>
                        <a:pt x="6" y="2330"/>
                      </a:lnTo>
                      <a:lnTo>
                        <a:pt x="2" y="2312"/>
                      </a:lnTo>
                      <a:lnTo>
                        <a:pt x="0" y="2293"/>
                      </a:lnTo>
                      <a:lnTo>
                        <a:pt x="0" y="2274"/>
                      </a:lnTo>
                      <a:lnTo>
                        <a:pt x="0" y="2274"/>
                      </a:lnTo>
                      <a:lnTo>
                        <a:pt x="0" y="2238"/>
                      </a:lnTo>
                      <a:lnTo>
                        <a:pt x="2" y="2201"/>
                      </a:lnTo>
                      <a:lnTo>
                        <a:pt x="9" y="2128"/>
                      </a:lnTo>
                      <a:lnTo>
                        <a:pt x="9" y="2128"/>
                      </a:lnTo>
                      <a:lnTo>
                        <a:pt x="13" y="2054"/>
                      </a:lnTo>
                      <a:lnTo>
                        <a:pt x="18" y="1981"/>
                      </a:lnTo>
                      <a:lnTo>
                        <a:pt x="18" y="1981"/>
                      </a:lnTo>
                      <a:lnTo>
                        <a:pt x="20" y="1907"/>
                      </a:lnTo>
                      <a:lnTo>
                        <a:pt x="21" y="1833"/>
                      </a:lnTo>
                      <a:lnTo>
                        <a:pt x="21" y="1687"/>
                      </a:lnTo>
                      <a:lnTo>
                        <a:pt x="21" y="1687"/>
                      </a:lnTo>
                      <a:lnTo>
                        <a:pt x="20" y="1613"/>
                      </a:lnTo>
                      <a:lnTo>
                        <a:pt x="20" y="1613"/>
                      </a:lnTo>
                      <a:lnTo>
                        <a:pt x="19" y="1577"/>
                      </a:lnTo>
                      <a:lnTo>
                        <a:pt x="18" y="1539"/>
                      </a:lnTo>
                      <a:lnTo>
                        <a:pt x="18" y="1539"/>
                      </a:lnTo>
                      <a:lnTo>
                        <a:pt x="18" y="1466"/>
                      </a:lnTo>
                      <a:lnTo>
                        <a:pt x="19" y="1429"/>
                      </a:lnTo>
                      <a:lnTo>
                        <a:pt x="21" y="1391"/>
                      </a:lnTo>
                      <a:lnTo>
                        <a:pt x="21" y="1391"/>
                      </a:lnTo>
                      <a:lnTo>
                        <a:pt x="24" y="1354"/>
                      </a:lnTo>
                      <a:lnTo>
                        <a:pt x="29" y="1318"/>
                      </a:lnTo>
                      <a:lnTo>
                        <a:pt x="29" y="1318"/>
                      </a:lnTo>
                      <a:lnTo>
                        <a:pt x="33" y="1299"/>
                      </a:lnTo>
                      <a:lnTo>
                        <a:pt x="38" y="1281"/>
                      </a:lnTo>
                      <a:lnTo>
                        <a:pt x="38" y="1281"/>
                      </a:lnTo>
                      <a:lnTo>
                        <a:pt x="40" y="1264"/>
                      </a:lnTo>
                      <a:lnTo>
                        <a:pt x="41" y="1247"/>
                      </a:lnTo>
                      <a:lnTo>
                        <a:pt x="41" y="1247"/>
                      </a:lnTo>
                      <a:lnTo>
                        <a:pt x="40" y="1229"/>
                      </a:lnTo>
                      <a:lnTo>
                        <a:pt x="38" y="1211"/>
                      </a:lnTo>
                      <a:lnTo>
                        <a:pt x="32" y="1174"/>
                      </a:lnTo>
                      <a:lnTo>
                        <a:pt x="26" y="1139"/>
                      </a:lnTo>
                      <a:lnTo>
                        <a:pt x="20" y="1102"/>
                      </a:lnTo>
                      <a:lnTo>
                        <a:pt x="20" y="1102"/>
                      </a:lnTo>
                      <a:lnTo>
                        <a:pt x="18" y="1083"/>
                      </a:lnTo>
                      <a:lnTo>
                        <a:pt x="17" y="1064"/>
                      </a:lnTo>
                      <a:lnTo>
                        <a:pt x="17" y="1046"/>
                      </a:lnTo>
                      <a:lnTo>
                        <a:pt x="18" y="1027"/>
                      </a:lnTo>
                      <a:lnTo>
                        <a:pt x="18" y="1027"/>
                      </a:lnTo>
                      <a:lnTo>
                        <a:pt x="20" y="1008"/>
                      </a:lnTo>
                      <a:lnTo>
                        <a:pt x="24" y="989"/>
                      </a:lnTo>
                      <a:lnTo>
                        <a:pt x="24" y="989"/>
                      </a:lnTo>
                      <a:lnTo>
                        <a:pt x="28" y="980"/>
                      </a:lnTo>
                      <a:lnTo>
                        <a:pt x="31" y="970"/>
                      </a:lnTo>
                      <a:lnTo>
                        <a:pt x="38" y="953"/>
                      </a:lnTo>
                      <a:lnTo>
                        <a:pt x="38" y="953"/>
                      </a:lnTo>
                      <a:lnTo>
                        <a:pt x="43" y="937"/>
                      </a:lnTo>
                      <a:lnTo>
                        <a:pt x="48" y="920"/>
                      </a:lnTo>
                      <a:lnTo>
                        <a:pt x="51" y="902"/>
                      </a:lnTo>
                      <a:lnTo>
                        <a:pt x="53" y="884"/>
                      </a:lnTo>
                      <a:lnTo>
                        <a:pt x="56" y="848"/>
                      </a:lnTo>
                      <a:lnTo>
                        <a:pt x="57" y="812"/>
                      </a:lnTo>
                      <a:lnTo>
                        <a:pt x="57" y="812"/>
                      </a:lnTo>
                      <a:lnTo>
                        <a:pt x="56" y="776"/>
                      </a:lnTo>
                      <a:lnTo>
                        <a:pt x="54" y="739"/>
                      </a:lnTo>
                      <a:lnTo>
                        <a:pt x="52" y="702"/>
                      </a:lnTo>
                      <a:lnTo>
                        <a:pt x="50" y="666"/>
                      </a:lnTo>
                      <a:lnTo>
                        <a:pt x="42" y="592"/>
                      </a:lnTo>
                      <a:lnTo>
                        <a:pt x="32" y="520"/>
                      </a:lnTo>
                      <a:lnTo>
                        <a:pt x="32" y="518"/>
                      </a:lnTo>
                      <a:lnTo>
                        <a:pt x="32" y="516"/>
                      </a:lnTo>
                      <a:lnTo>
                        <a:pt x="159" y="9"/>
                      </a:lnTo>
                      <a:lnTo>
                        <a:pt x="159" y="9"/>
                      </a:lnTo>
                      <a:lnTo>
                        <a:pt x="161" y="4"/>
                      </a:lnTo>
                      <a:lnTo>
                        <a:pt x="164" y="1"/>
                      </a:lnTo>
                      <a:lnTo>
                        <a:pt x="169" y="0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179" y="2"/>
                      </a:lnTo>
                      <a:lnTo>
                        <a:pt x="182" y="6"/>
                      </a:lnTo>
                      <a:lnTo>
                        <a:pt x="184" y="10"/>
                      </a:lnTo>
                      <a:lnTo>
                        <a:pt x="184" y="16"/>
                      </a:lnTo>
                      <a:lnTo>
                        <a:pt x="184" y="16"/>
                      </a:lnTo>
                      <a:lnTo>
                        <a:pt x="183" y="16"/>
                      </a:lnTo>
                      <a:lnTo>
                        <a:pt x="183" y="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Freeform 8">
                  <a:extLst>
                    <a:ext uri="{FF2B5EF4-FFF2-40B4-BE49-F238E27FC236}">
                      <a16:creationId xmlns:a16="http://schemas.microsoft.com/office/drawing/2014/main" id="{5EFC4934-032D-9929-8277-62E5CAB446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6198" y="4101042"/>
                  <a:ext cx="155327" cy="657224"/>
                </a:xfrm>
                <a:custGeom>
                  <a:avLst/>
                  <a:gdLst/>
                  <a:ahLst/>
                  <a:cxnLst>
                    <a:cxn ang="0">
                      <a:pos x="175" y="17"/>
                    </a:cxn>
                    <a:cxn ang="0">
                      <a:pos x="130" y="143"/>
                    </a:cxn>
                    <a:cxn ang="0">
                      <a:pos x="130" y="144"/>
                    </a:cxn>
                    <a:cxn ang="0">
                      <a:pos x="129" y="146"/>
                    </a:cxn>
                    <a:cxn ang="0">
                      <a:pos x="86" y="194"/>
                    </a:cxn>
                    <a:cxn ang="0">
                      <a:pos x="88" y="188"/>
                    </a:cxn>
                    <a:cxn ang="0">
                      <a:pos x="84" y="418"/>
                    </a:cxn>
                    <a:cxn ang="0">
                      <a:pos x="84" y="419"/>
                    </a:cxn>
                    <a:cxn ang="0">
                      <a:pos x="83" y="420"/>
                    </a:cxn>
                    <a:cxn ang="0">
                      <a:pos x="33" y="489"/>
                    </a:cxn>
                    <a:cxn ang="0">
                      <a:pos x="33" y="489"/>
                    </a:cxn>
                    <a:cxn ang="0">
                      <a:pos x="4" y="537"/>
                    </a:cxn>
                    <a:cxn ang="0">
                      <a:pos x="4" y="537"/>
                    </a:cxn>
                    <a:cxn ang="0">
                      <a:pos x="3" y="614"/>
                    </a:cxn>
                    <a:cxn ang="0">
                      <a:pos x="0" y="537"/>
                    </a:cxn>
                    <a:cxn ang="0">
                      <a:pos x="0" y="536"/>
                    </a:cxn>
                    <a:cxn ang="0">
                      <a:pos x="1" y="536"/>
                    </a:cxn>
                    <a:cxn ang="0">
                      <a:pos x="28" y="487"/>
                    </a:cxn>
                    <a:cxn ang="0">
                      <a:pos x="28" y="486"/>
                    </a:cxn>
                    <a:cxn ang="0">
                      <a:pos x="28" y="486"/>
                    </a:cxn>
                    <a:cxn ang="0">
                      <a:pos x="76" y="416"/>
                    </a:cxn>
                    <a:cxn ang="0">
                      <a:pos x="75" y="418"/>
                    </a:cxn>
                    <a:cxn ang="0">
                      <a:pos x="70" y="188"/>
                    </a:cxn>
                    <a:cxn ang="0">
                      <a:pos x="70" y="185"/>
                    </a:cxn>
                    <a:cxn ang="0">
                      <a:pos x="73" y="183"/>
                    </a:cxn>
                    <a:cxn ang="0">
                      <a:pos x="114" y="133"/>
                    </a:cxn>
                    <a:cxn ang="0">
                      <a:pos x="111" y="136"/>
                    </a:cxn>
                    <a:cxn ang="0">
                      <a:pos x="150" y="9"/>
                    </a:cxn>
                    <a:cxn ang="0">
                      <a:pos x="150" y="9"/>
                    </a:cxn>
                    <a:cxn ang="0">
                      <a:pos x="154" y="5"/>
                    </a:cxn>
                    <a:cxn ang="0">
                      <a:pos x="157" y="2"/>
                    </a:cxn>
                    <a:cxn ang="0">
                      <a:pos x="161" y="0"/>
                    </a:cxn>
                    <a:cxn ang="0">
                      <a:pos x="167" y="0"/>
                    </a:cxn>
                    <a:cxn ang="0">
                      <a:pos x="167" y="0"/>
                    </a:cxn>
                    <a:cxn ang="0">
                      <a:pos x="171" y="3"/>
                    </a:cxn>
                    <a:cxn ang="0">
                      <a:pos x="175" y="7"/>
                    </a:cxn>
                    <a:cxn ang="0">
                      <a:pos x="176" y="12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</a:cxnLst>
                  <a:rect l="0" t="0" r="r" b="b"/>
                  <a:pathLst>
                    <a:path w="176" h="614">
                      <a:moveTo>
                        <a:pt x="175" y="17"/>
                      </a:moveTo>
                      <a:lnTo>
                        <a:pt x="130" y="143"/>
                      </a:lnTo>
                      <a:lnTo>
                        <a:pt x="130" y="144"/>
                      </a:lnTo>
                      <a:lnTo>
                        <a:pt x="129" y="146"/>
                      </a:lnTo>
                      <a:lnTo>
                        <a:pt x="86" y="194"/>
                      </a:lnTo>
                      <a:lnTo>
                        <a:pt x="88" y="188"/>
                      </a:lnTo>
                      <a:lnTo>
                        <a:pt x="84" y="418"/>
                      </a:lnTo>
                      <a:lnTo>
                        <a:pt x="84" y="419"/>
                      </a:lnTo>
                      <a:lnTo>
                        <a:pt x="83" y="420"/>
                      </a:lnTo>
                      <a:lnTo>
                        <a:pt x="33" y="489"/>
                      </a:lnTo>
                      <a:lnTo>
                        <a:pt x="33" y="489"/>
                      </a:lnTo>
                      <a:lnTo>
                        <a:pt x="4" y="537"/>
                      </a:lnTo>
                      <a:lnTo>
                        <a:pt x="4" y="537"/>
                      </a:lnTo>
                      <a:lnTo>
                        <a:pt x="3" y="614"/>
                      </a:lnTo>
                      <a:lnTo>
                        <a:pt x="0" y="537"/>
                      </a:lnTo>
                      <a:lnTo>
                        <a:pt x="0" y="536"/>
                      </a:lnTo>
                      <a:lnTo>
                        <a:pt x="1" y="536"/>
                      </a:lnTo>
                      <a:lnTo>
                        <a:pt x="28" y="487"/>
                      </a:lnTo>
                      <a:lnTo>
                        <a:pt x="28" y="486"/>
                      </a:lnTo>
                      <a:lnTo>
                        <a:pt x="28" y="486"/>
                      </a:lnTo>
                      <a:lnTo>
                        <a:pt x="76" y="416"/>
                      </a:lnTo>
                      <a:lnTo>
                        <a:pt x="75" y="418"/>
                      </a:lnTo>
                      <a:lnTo>
                        <a:pt x="70" y="188"/>
                      </a:lnTo>
                      <a:lnTo>
                        <a:pt x="70" y="185"/>
                      </a:lnTo>
                      <a:lnTo>
                        <a:pt x="73" y="183"/>
                      </a:lnTo>
                      <a:lnTo>
                        <a:pt x="114" y="133"/>
                      </a:lnTo>
                      <a:lnTo>
                        <a:pt x="111" y="136"/>
                      </a:lnTo>
                      <a:lnTo>
                        <a:pt x="150" y="9"/>
                      </a:lnTo>
                      <a:lnTo>
                        <a:pt x="150" y="9"/>
                      </a:lnTo>
                      <a:lnTo>
                        <a:pt x="154" y="5"/>
                      </a:lnTo>
                      <a:lnTo>
                        <a:pt x="157" y="2"/>
                      </a:lnTo>
                      <a:lnTo>
                        <a:pt x="161" y="0"/>
                      </a:lnTo>
                      <a:lnTo>
                        <a:pt x="167" y="0"/>
                      </a:lnTo>
                      <a:lnTo>
                        <a:pt x="167" y="0"/>
                      </a:lnTo>
                      <a:lnTo>
                        <a:pt x="171" y="3"/>
                      </a:lnTo>
                      <a:lnTo>
                        <a:pt x="175" y="7"/>
                      </a:lnTo>
                      <a:lnTo>
                        <a:pt x="176" y="12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Freeform 8">
                  <a:extLst>
                    <a:ext uri="{FF2B5EF4-FFF2-40B4-BE49-F238E27FC236}">
                      <a16:creationId xmlns:a16="http://schemas.microsoft.com/office/drawing/2014/main" id="{1C6A2FAA-BCD6-2519-960B-AC22D58DE3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08441" flipH="1">
                  <a:off x="1634063" y="3662892"/>
                  <a:ext cx="194736" cy="1359958"/>
                </a:xfrm>
                <a:custGeom>
                  <a:avLst/>
                  <a:gdLst/>
                  <a:ahLst/>
                  <a:cxnLst>
                    <a:cxn ang="0">
                      <a:pos x="175" y="17"/>
                    </a:cxn>
                    <a:cxn ang="0">
                      <a:pos x="130" y="143"/>
                    </a:cxn>
                    <a:cxn ang="0">
                      <a:pos x="130" y="144"/>
                    </a:cxn>
                    <a:cxn ang="0">
                      <a:pos x="129" y="146"/>
                    </a:cxn>
                    <a:cxn ang="0">
                      <a:pos x="86" y="194"/>
                    </a:cxn>
                    <a:cxn ang="0">
                      <a:pos x="88" y="188"/>
                    </a:cxn>
                    <a:cxn ang="0">
                      <a:pos x="84" y="418"/>
                    </a:cxn>
                    <a:cxn ang="0">
                      <a:pos x="84" y="419"/>
                    </a:cxn>
                    <a:cxn ang="0">
                      <a:pos x="83" y="420"/>
                    </a:cxn>
                    <a:cxn ang="0">
                      <a:pos x="33" y="489"/>
                    </a:cxn>
                    <a:cxn ang="0">
                      <a:pos x="33" y="489"/>
                    </a:cxn>
                    <a:cxn ang="0">
                      <a:pos x="4" y="537"/>
                    </a:cxn>
                    <a:cxn ang="0">
                      <a:pos x="4" y="537"/>
                    </a:cxn>
                    <a:cxn ang="0">
                      <a:pos x="3" y="614"/>
                    </a:cxn>
                    <a:cxn ang="0">
                      <a:pos x="0" y="537"/>
                    </a:cxn>
                    <a:cxn ang="0">
                      <a:pos x="0" y="536"/>
                    </a:cxn>
                    <a:cxn ang="0">
                      <a:pos x="1" y="536"/>
                    </a:cxn>
                    <a:cxn ang="0">
                      <a:pos x="28" y="487"/>
                    </a:cxn>
                    <a:cxn ang="0">
                      <a:pos x="28" y="486"/>
                    </a:cxn>
                    <a:cxn ang="0">
                      <a:pos x="28" y="486"/>
                    </a:cxn>
                    <a:cxn ang="0">
                      <a:pos x="76" y="416"/>
                    </a:cxn>
                    <a:cxn ang="0">
                      <a:pos x="75" y="418"/>
                    </a:cxn>
                    <a:cxn ang="0">
                      <a:pos x="70" y="188"/>
                    </a:cxn>
                    <a:cxn ang="0">
                      <a:pos x="70" y="185"/>
                    </a:cxn>
                    <a:cxn ang="0">
                      <a:pos x="73" y="183"/>
                    </a:cxn>
                    <a:cxn ang="0">
                      <a:pos x="114" y="133"/>
                    </a:cxn>
                    <a:cxn ang="0">
                      <a:pos x="111" y="136"/>
                    </a:cxn>
                    <a:cxn ang="0">
                      <a:pos x="150" y="9"/>
                    </a:cxn>
                    <a:cxn ang="0">
                      <a:pos x="150" y="9"/>
                    </a:cxn>
                    <a:cxn ang="0">
                      <a:pos x="154" y="5"/>
                    </a:cxn>
                    <a:cxn ang="0">
                      <a:pos x="157" y="2"/>
                    </a:cxn>
                    <a:cxn ang="0">
                      <a:pos x="161" y="0"/>
                    </a:cxn>
                    <a:cxn ang="0">
                      <a:pos x="167" y="0"/>
                    </a:cxn>
                    <a:cxn ang="0">
                      <a:pos x="167" y="0"/>
                    </a:cxn>
                    <a:cxn ang="0">
                      <a:pos x="171" y="3"/>
                    </a:cxn>
                    <a:cxn ang="0">
                      <a:pos x="175" y="7"/>
                    </a:cxn>
                    <a:cxn ang="0">
                      <a:pos x="176" y="12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</a:cxnLst>
                  <a:rect l="0" t="0" r="r" b="b"/>
                  <a:pathLst>
                    <a:path w="176" h="614">
                      <a:moveTo>
                        <a:pt x="175" y="17"/>
                      </a:moveTo>
                      <a:lnTo>
                        <a:pt x="130" y="143"/>
                      </a:lnTo>
                      <a:lnTo>
                        <a:pt x="130" y="144"/>
                      </a:lnTo>
                      <a:lnTo>
                        <a:pt x="129" y="146"/>
                      </a:lnTo>
                      <a:lnTo>
                        <a:pt x="86" y="194"/>
                      </a:lnTo>
                      <a:lnTo>
                        <a:pt x="88" y="188"/>
                      </a:lnTo>
                      <a:lnTo>
                        <a:pt x="84" y="418"/>
                      </a:lnTo>
                      <a:lnTo>
                        <a:pt x="84" y="419"/>
                      </a:lnTo>
                      <a:lnTo>
                        <a:pt x="83" y="420"/>
                      </a:lnTo>
                      <a:lnTo>
                        <a:pt x="33" y="489"/>
                      </a:lnTo>
                      <a:lnTo>
                        <a:pt x="33" y="489"/>
                      </a:lnTo>
                      <a:lnTo>
                        <a:pt x="4" y="537"/>
                      </a:lnTo>
                      <a:lnTo>
                        <a:pt x="4" y="537"/>
                      </a:lnTo>
                      <a:lnTo>
                        <a:pt x="3" y="614"/>
                      </a:lnTo>
                      <a:lnTo>
                        <a:pt x="0" y="537"/>
                      </a:lnTo>
                      <a:lnTo>
                        <a:pt x="0" y="536"/>
                      </a:lnTo>
                      <a:lnTo>
                        <a:pt x="1" y="536"/>
                      </a:lnTo>
                      <a:lnTo>
                        <a:pt x="28" y="487"/>
                      </a:lnTo>
                      <a:lnTo>
                        <a:pt x="28" y="486"/>
                      </a:lnTo>
                      <a:lnTo>
                        <a:pt x="28" y="486"/>
                      </a:lnTo>
                      <a:lnTo>
                        <a:pt x="76" y="416"/>
                      </a:lnTo>
                      <a:lnTo>
                        <a:pt x="75" y="418"/>
                      </a:lnTo>
                      <a:lnTo>
                        <a:pt x="70" y="188"/>
                      </a:lnTo>
                      <a:lnTo>
                        <a:pt x="70" y="185"/>
                      </a:lnTo>
                      <a:lnTo>
                        <a:pt x="73" y="183"/>
                      </a:lnTo>
                      <a:lnTo>
                        <a:pt x="114" y="133"/>
                      </a:lnTo>
                      <a:lnTo>
                        <a:pt x="111" y="136"/>
                      </a:lnTo>
                      <a:lnTo>
                        <a:pt x="150" y="9"/>
                      </a:lnTo>
                      <a:lnTo>
                        <a:pt x="150" y="9"/>
                      </a:lnTo>
                      <a:lnTo>
                        <a:pt x="154" y="5"/>
                      </a:lnTo>
                      <a:lnTo>
                        <a:pt x="157" y="2"/>
                      </a:lnTo>
                      <a:lnTo>
                        <a:pt x="161" y="0"/>
                      </a:lnTo>
                      <a:lnTo>
                        <a:pt x="167" y="0"/>
                      </a:lnTo>
                      <a:lnTo>
                        <a:pt x="167" y="0"/>
                      </a:lnTo>
                      <a:lnTo>
                        <a:pt x="171" y="3"/>
                      </a:lnTo>
                      <a:lnTo>
                        <a:pt x="175" y="7"/>
                      </a:lnTo>
                      <a:lnTo>
                        <a:pt x="176" y="12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Freeform 5">
                  <a:extLst>
                    <a:ext uri="{FF2B5EF4-FFF2-40B4-BE49-F238E27FC236}">
                      <a16:creationId xmlns:a16="http://schemas.microsoft.com/office/drawing/2014/main" id="{49933BEF-313D-0F05-0B46-776C6F063B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448727">
                  <a:off x="1720850" y="3651250"/>
                  <a:ext cx="169025" cy="2623558"/>
                </a:xfrm>
                <a:custGeom>
                  <a:avLst/>
                  <a:gdLst/>
                  <a:ahLst/>
                  <a:cxnLst>
                    <a:cxn ang="0">
                      <a:pos x="53" y="517"/>
                    </a:cxn>
                    <a:cxn ang="0">
                      <a:pos x="69" y="664"/>
                    </a:cxn>
                    <a:cxn ang="0">
                      <a:pos x="74" y="774"/>
                    </a:cxn>
                    <a:cxn ang="0">
                      <a:pos x="73" y="849"/>
                    </a:cxn>
                    <a:cxn ang="0">
                      <a:pos x="64" y="923"/>
                    </a:cxn>
                    <a:cxn ang="0">
                      <a:pos x="54" y="960"/>
                    </a:cxn>
                    <a:cxn ang="0">
                      <a:pos x="37" y="1011"/>
                    </a:cxn>
                    <a:cxn ang="0">
                      <a:pos x="33" y="1063"/>
                    </a:cxn>
                    <a:cxn ang="0">
                      <a:pos x="36" y="1100"/>
                    </a:cxn>
                    <a:cxn ang="0">
                      <a:pos x="53" y="1209"/>
                    </a:cxn>
                    <a:cxn ang="0">
                      <a:pos x="56" y="1247"/>
                    </a:cxn>
                    <a:cxn ang="0">
                      <a:pos x="51" y="1284"/>
                    </a:cxn>
                    <a:cxn ang="0">
                      <a:pos x="43" y="1320"/>
                    </a:cxn>
                    <a:cxn ang="0">
                      <a:pos x="34" y="1392"/>
                    </a:cxn>
                    <a:cxn ang="0">
                      <a:pos x="30" y="1466"/>
                    </a:cxn>
                    <a:cxn ang="0">
                      <a:pos x="30" y="1576"/>
                    </a:cxn>
                    <a:cxn ang="0">
                      <a:pos x="32" y="1687"/>
                    </a:cxn>
                    <a:cxn ang="0">
                      <a:pos x="28" y="1908"/>
                    </a:cxn>
                    <a:cxn ang="0">
                      <a:pos x="21" y="2054"/>
                    </a:cxn>
                    <a:cxn ang="0">
                      <a:pos x="8" y="2201"/>
                    </a:cxn>
                    <a:cxn ang="0">
                      <a:pos x="4" y="2274"/>
                    </a:cxn>
                    <a:cxn ang="0">
                      <a:pos x="10" y="2329"/>
                    </a:cxn>
                    <a:cxn ang="0">
                      <a:pos x="20" y="2364"/>
                    </a:cxn>
                    <a:cxn ang="0">
                      <a:pos x="38" y="2417"/>
                    </a:cxn>
                    <a:cxn ang="0">
                      <a:pos x="52" y="2489"/>
                    </a:cxn>
                    <a:cxn ang="0">
                      <a:pos x="63" y="2562"/>
                    </a:cxn>
                    <a:cxn ang="0">
                      <a:pos x="82" y="2782"/>
                    </a:cxn>
                    <a:cxn ang="0">
                      <a:pos x="82" y="2782"/>
                    </a:cxn>
                    <a:cxn ang="0">
                      <a:pos x="60" y="2562"/>
                    </a:cxn>
                    <a:cxn ang="0">
                      <a:pos x="50" y="2489"/>
                    </a:cxn>
                    <a:cxn ang="0">
                      <a:pos x="34" y="2418"/>
                    </a:cxn>
                    <a:cxn ang="0">
                      <a:pos x="16" y="2366"/>
                    </a:cxn>
                    <a:cxn ang="0">
                      <a:pos x="6" y="2330"/>
                    </a:cxn>
                    <a:cxn ang="0">
                      <a:pos x="0" y="2274"/>
                    </a:cxn>
                    <a:cxn ang="0">
                      <a:pos x="2" y="2201"/>
                    </a:cxn>
                    <a:cxn ang="0">
                      <a:pos x="13" y="2054"/>
                    </a:cxn>
                    <a:cxn ang="0">
                      <a:pos x="20" y="1907"/>
                    </a:cxn>
                    <a:cxn ang="0">
                      <a:pos x="21" y="1687"/>
                    </a:cxn>
                    <a:cxn ang="0">
                      <a:pos x="19" y="1577"/>
                    </a:cxn>
                    <a:cxn ang="0">
                      <a:pos x="18" y="1466"/>
                    </a:cxn>
                    <a:cxn ang="0">
                      <a:pos x="21" y="1391"/>
                    </a:cxn>
                    <a:cxn ang="0">
                      <a:pos x="29" y="1318"/>
                    </a:cxn>
                    <a:cxn ang="0">
                      <a:pos x="38" y="1281"/>
                    </a:cxn>
                    <a:cxn ang="0">
                      <a:pos x="41" y="1247"/>
                    </a:cxn>
                    <a:cxn ang="0">
                      <a:pos x="32" y="1174"/>
                    </a:cxn>
                    <a:cxn ang="0">
                      <a:pos x="20" y="1102"/>
                    </a:cxn>
                    <a:cxn ang="0">
                      <a:pos x="17" y="1046"/>
                    </a:cxn>
                    <a:cxn ang="0">
                      <a:pos x="20" y="1008"/>
                    </a:cxn>
                    <a:cxn ang="0">
                      <a:pos x="28" y="980"/>
                    </a:cxn>
                    <a:cxn ang="0">
                      <a:pos x="38" y="953"/>
                    </a:cxn>
                    <a:cxn ang="0">
                      <a:pos x="51" y="902"/>
                    </a:cxn>
                    <a:cxn ang="0">
                      <a:pos x="57" y="812"/>
                    </a:cxn>
                    <a:cxn ang="0">
                      <a:pos x="54" y="739"/>
                    </a:cxn>
                    <a:cxn ang="0">
                      <a:pos x="42" y="592"/>
                    </a:cxn>
                    <a:cxn ang="0">
                      <a:pos x="32" y="516"/>
                    </a:cxn>
                    <a:cxn ang="0">
                      <a:pos x="161" y="4"/>
                    </a:cxn>
                    <a:cxn ang="0">
                      <a:pos x="174" y="0"/>
                    </a:cxn>
                    <a:cxn ang="0">
                      <a:pos x="182" y="6"/>
                    </a:cxn>
                    <a:cxn ang="0">
                      <a:pos x="184" y="16"/>
                    </a:cxn>
                  </a:cxnLst>
                  <a:rect l="0" t="0" r="r" b="b"/>
                  <a:pathLst>
                    <a:path w="184" h="2856">
                      <a:moveTo>
                        <a:pt x="183" y="16"/>
                      </a:moveTo>
                      <a:lnTo>
                        <a:pt x="53" y="521"/>
                      </a:lnTo>
                      <a:lnTo>
                        <a:pt x="53" y="517"/>
                      </a:lnTo>
                      <a:lnTo>
                        <a:pt x="53" y="517"/>
                      </a:lnTo>
                      <a:lnTo>
                        <a:pt x="62" y="590"/>
                      </a:lnTo>
                      <a:lnTo>
                        <a:pt x="69" y="664"/>
                      </a:lnTo>
                      <a:lnTo>
                        <a:pt x="72" y="701"/>
                      </a:lnTo>
                      <a:lnTo>
                        <a:pt x="73" y="738"/>
                      </a:lnTo>
                      <a:lnTo>
                        <a:pt x="74" y="774"/>
                      </a:lnTo>
                      <a:lnTo>
                        <a:pt x="74" y="812"/>
                      </a:lnTo>
                      <a:lnTo>
                        <a:pt x="74" y="812"/>
                      </a:lnTo>
                      <a:lnTo>
                        <a:pt x="73" y="849"/>
                      </a:lnTo>
                      <a:lnTo>
                        <a:pt x="71" y="887"/>
                      </a:lnTo>
                      <a:lnTo>
                        <a:pt x="68" y="904"/>
                      </a:lnTo>
                      <a:lnTo>
                        <a:pt x="64" y="923"/>
                      </a:lnTo>
                      <a:lnTo>
                        <a:pt x="60" y="942"/>
                      </a:lnTo>
                      <a:lnTo>
                        <a:pt x="54" y="960"/>
                      </a:lnTo>
                      <a:lnTo>
                        <a:pt x="54" y="960"/>
                      </a:lnTo>
                      <a:lnTo>
                        <a:pt x="47" y="977"/>
                      </a:lnTo>
                      <a:lnTo>
                        <a:pt x="40" y="993"/>
                      </a:lnTo>
                      <a:lnTo>
                        <a:pt x="37" y="1011"/>
                      </a:lnTo>
                      <a:lnTo>
                        <a:pt x="34" y="1028"/>
                      </a:lnTo>
                      <a:lnTo>
                        <a:pt x="33" y="1046"/>
                      </a:lnTo>
                      <a:lnTo>
                        <a:pt x="33" y="1063"/>
                      </a:lnTo>
                      <a:lnTo>
                        <a:pt x="34" y="1082"/>
                      </a:lnTo>
                      <a:lnTo>
                        <a:pt x="36" y="1100"/>
                      </a:lnTo>
                      <a:lnTo>
                        <a:pt x="36" y="1100"/>
                      </a:lnTo>
                      <a:lnTo>
                        <a:pt x="41" y="1136"/>
                      </a:lnTo>
                      <a:lnTo>
                        <a:pt x="48" y="1172"/>
                      </a:lnTo>
                      <a:lnTo>
                        <a:pt x="53" y="1209"/>
                      </a:lnTo>
                      <a:lnTo>
                        <a:pt x="54" y="1228"/>
                      </a:lnTo>
                      <a:lnTo>
                        <a:pt x="56" y="1247"/>
                      </a:lnTo>
                      <a:lnTo>
                        <a:pt x="56" y="1247"/>
                      </a:lnTo>
                      <a:lnTo>
                        <a:pt x="54" y="1266"/>
                      </a:lnTo>
                      <a:lnTo>
                        <a:pt x="53" y="1276"/>
                      </a:lnTo>
                      <a:lnTo>
                        <a:pt x="51" y="1284"/>
                      </a:lnTo>
                      <a:lnTo>
                        <a:pt x="51" y="1284"/>
                      </a:lnTo>
                      <a:lnTo>
                        <a:pt x="47" y="1302"/>
                      </a:lnTo>
                      <a:lnTo>
                        <a:pt x="43" y="1320"/>
                      </a:lnTo>
                      <a:lnTo>
                        <a:pt x="43" y="1320"/>
                      </a:lnTo>
                      <a:lnTo>
                        <a:pt x="38" y="1357"/>
                      </a:lnTo>
                      <a:lnTo>
                        <a:pt x="34" y="1392"/>
                      </a:lnTo>
                      <a:lnTo>
                        <a:pt x="34" y="1392"/>
                      </a:lnTo>
                      <a:lnTo>
                        <a:pt x="32" y="1429"/>
                      </a:lnTo>
                      <a:lnTo>
                        <a:pt x="30" y="1466"/>
                      </a:lnTo>
                      <a:lnTo>
                        <a:pt x="30" y="1539"/>
                      </a:lnTo>
                      <a:lnTo>
                        <a:pt x="30" y="1539"/>
                      </a:lnTo>
                      <a:lnTo>
                        <a:pt x="30" y="1576"/>
                      </a:lnTo>
                      <a:lnTo>
                        <a:pt x="31" y="1612"/>
                      </a:lnTo>
                      <a:lnTo>
                        <a:pt x="31" y="1612"/>
                      </a:lnTo>
                      <a:lnTo>
                        <a:pt x="32" y="1687"/>
                      </a:lnTo>
                      <a:lnTo>
                        <a:pt x="32" y="1687"/>
                      </a:lnTo>
                      <a:lnTo>
                        <a:pt x="30" y="1833"/>
                      </a:lnTo>
                      <a:lnTo>
                        <a:pt x="28" y="1908"/>
                      </a:lnTo>
                      <a:lnTo>
                        <a:pt x="26" y="1981"/>
                      </a:lnTo>
                      <a:lnTo>
                        <a:pt x="26" y="1981"/>
                      </a:lnTo>
                      <a:lnTo>
                        <a:pt x="21" y="2054"/>
                      </a:lnTo>
                      <a:lnTo>
                        <a:pt x="14" y="2128"/>
                      </a:lnTo>
                      <a:lnTo>
                        <a:pt x="14" y="2128"/>
                      </a:lnTo>
                      <a:lnTo>
                        <a:pt x="8" y="2201"/>
                      </a:lnTo>
                      <a:lnTo>
                        <a:pt x="6" y="2238"/>
                      </a:lnTo>
                      <a:lnTo>
                        <a:pt x="4" y="2274"/>
                      </a:lnTo>
                      <a:lnTo>
                        <a:pt x="4" y="2274"/>
                      </a:lnTo>
                      <a:lnTo>
                        <a:pt x="6" y="2293"/>
                      </a:lnTo>
                      <a:lnTo>
                        <a:pt x="7" y="2311"/>
                      </a:lnTo>
                      <a:lnTo>
                        <a:pt x="10" y="2329"/>
                      </a:lnTo>
                      <a:lnTo>
                        <a:pt x="14" y="2347"/>
                      </a:lnTo>
                      <a:lnTo>
                        <a:pt x="14" y="2347"/>
                      </a:lnTo>
                      <a:lnTo>
                        <a:pt x="20" y="2364"/>
                      </a:lnTo>
                      <a:lnTo>
                        <a:pt x="27" y="2381"/>
                      </a:lnTo>
                      <a:lnTo>
                        <a:pt x="33" y="2399"/>
                      </a:lnTo>
                      <a:lnTo>
                        <a:pt x="38" y="2417"/>
                      </a:lnTo>
                      <a:lnTo>
                        <a:pt x="38" y="2417"/>
                      </a:lnTo>
                      <a:lnTo>
                        <a:pt x="47" y="2452"/>
                      </a:lnTo>
                      <a:lnTo>
                        <a:pt x="52" y="2489"/>
                      </a:lnTo>
                      <a:lnTo>
                        <a:pt x="58" y="2526"/>
                      </a:lnTo>
                      <a:lnTo>
                        <a:pt x="63" y="2562"/>
                      </a:lnTo>
                      <a:lnTo>
                        <a:pt x="63" y="2562"/>
                      </a:lnTo>
                      <a:lnTo>
                        <a:pt x="71" y="2634"/>
                      </a:lnTo>
                      <a:lnTo>
                        <a:pt x="78" y="2708"/>
                      </a:lnTo>
                      <a:lnTo>
                        <a:pt x="82" y="2782"/>
                      </a:lnTo>
                      <a:lnTo>
                        <a:pt x="87" y="2856"/>
                      </a:lnTo>
                      <a:lnTo>
                        <a:pt x="87" y="2856"/>
                      </a:lnTo>
                      <a:lnTo>
                        <a:pt x="82" y="2782"/>
                      </a:lnTo>
                      <a:lnTo>
                        <a:pt x="76" y="2709"/>
                      </a:lnTo>
                      <a:lnTo>
                        <a:pt x="69" y="2636"/>
                      </a:lnTo>
                      <a:lnTo>
                        <a:pt x="60" y="2562"/>
                      </a:lnTo>
                      <a:lnTo>
                        <a:pt x="60" y="2562"/>
                      </a:lnTo>
                      <a:lnTo>
                        <a:pt x="56" y="2526"/>
                      </a:lnTo>
                      <a:lnTo>
                        <a:pt x="50" y="2489"/>
                      </a:lnTo>
                      <a:lnTo>
                        <a:pt x="42" y="2453"/>
                      </a:lnTo>
                      <a:lnTo>
                        <a:pt x="34" y="2418"/>
                      </a:lnTo>
                      <a:lnTo>
                        <a:pt x="34" y="2418"/>
                      </a:lnTo>
                      <a:lnTo>
                        <a:pt x="29" y="2400"/>
                      </a:lnTo>
                      <a:lnTo>
                        <a:pt x="22" y="2383"/>
                      </a:lnTo>
                      <a:lnTo>
                        <a:pt x="16" y="2366"/>
                      </a:lnTo>
                      <a:lnTo>
                        <a:pt x="10" y="2348"/>
                      </a:lnTo>
                      <a:lnTo>
                        <a:pt x="10" y="2348"/>
                      </a:lnTo>
                      <a:lnTo>
                        <a:pt x="6" y="2330"/>
                      </a:lnTo>
                      <a:lnTo>
                        <a:pt x="2" y="2312"/>
                      </a:lnTo>
                      <a:lnTo>
                        <a:pt x="0" y="2293"/>
                      </a:lnTo>
                      <a:lnTo>
                        <a:pt x="0" y="2274"/>
                      </a:lnTo>
                      <a:lnTo>
                        <a:pt x="0" y="2274"/>
                      </a:lnTo>
                      <a:lnTo>
                        <a:pt x="0" y="2238"/>
                      </a:lnTo>
                      <a:lnTo>
                        <a:pt x="2" y="2201"/>
                      </a:lnTo>
                      <a:lnTo>
                        <a:pt x="9" y="2128"/>
                      </a:lnTo>
                      <a:lnTo>
                        <a:pt x="9" y="2128"/>
                      </a:lnTo>
                      <a:lnTo>
                        <a:pt x="13" y="2054"/>
                      </a:lnTo>
                      <a:lnTo>
                        <a:pt x="18" y="1981"/>
                      </a:lnTo>
                      <a:lnTo>
                        <a:pt x="18" y="1981"/>
                      </a:lnTo>
                      <a:lnTo>
                        <a:pt x="20" y="1907"/>
                      </a:lnTo>
                      <a:lnTo>
                        <a:pt x="21" y="1833"/>
                      </a:lnTo>
                      <a:lnTo>
                        <a:pt x="21" y="1687"/>
                      </a:lnTo>
                      <a:lnTo>
                        <a:pt x="21" y="1687"/>
                      </a:lnTo>
                      <a:lnTo>
                        <a:pt x="20" y="1613"/>
                      </a:lnTo>
                      <a:lnTo>
                        <a:pt x="20" y="1613"/>
                      </a:lnTo>
                      <a:lnTo>
                        <a:pt x="19" y="1577"/>
                      </a:lnTo>
                      <a:lnTo>
                        <a:pt x="18" y="1539"/>
                      </a:lnTo>
                      <a:lnTo>
                        <a:pt x="18" y="1539"/>
                      </a:lnTo>
                      <a:lnTo>
                        <a:pt x="18" y="1466"/>
                      </a:lnTo>
                      <a:lnTo>
                        <a:pt x="19" y="1429"/>
                      </a:lnTo>
                      <a:lnTo>
                        <a:pt x="21" y="1391"/>
                      </a:lnTo>
                      <a:lnTo>
                        <a:pt x="21" y="1391"/>
                      </a:lnTo>
                      <a:lnTo>
                        <a:pt x="24" y="1354"/>
                      </a:lnTo>
                      <a:lnTo>
                        <a:pt x="29" y="1318"/>
                      </a:lnTo>
                      <a:lnTo>
                        <a:pt x="29" y="1318"/>
                      </a:lnTo>
                      <a:lnTo>
                        <a:pt x="33" y="1299"/>
                      </a:lnTo>
                      <a:lnTo>
                        <a:pt x="38" y="1281"/>
                      </a:lnTo>
                      <a:lnTo>
                        <a:pt x="38" y="1281"/>
                      </a:lnTo>
                      <a:lnTo>
                        <a:pt x="40" y="1264"/>
                      </a:lnTo>
                      <a:lnTo>
                        <a:pt x="41" y="1247"/>
                      </a:lnTo>
                      <a:lnTo>
                        <a:pt x="41" y="1247"/>
                      </a:lnTo>
                      <a:lnTo>
                        <a:pt x="40" y="1229"/>
                      </a:lnTo>
                      <a:lnTo>
                        <a:pt x="38" y="1211"/>
                      </a:lnTo>
                      <a:lnTo>
                        <a:pt x="32" y="1174"/>
                      </a:lnTo>
                      <a:lnTo>
                        <a:pt x="26" y="1139"/>
                      </a:lnTo>
                      <a:lnTo>
                        <a:pt x="20" y="1102"/>
                      </a:lnTo>
                      <a:lnTo>
                        <a:pt x="20" y="1102"/>
                      </a:lnTo>
                      <a:lnTo>
                        <a:pt x="18" y="1083"/>
                      </a:lnTo>
                      <a:lnTo>
                        <a:pt x="17" y="1064"/>
                      </a:lnTo>
                      <a:lnTo>
                        <a:pt x="17" y="1046"/>
                      </a:lnTo>
                      <a:lnTo>
                        <a:pt x="18" y="1027"/>
                      </a:lnTo>
                      <a:lnTo>
                        <a:pt x="18" y="1027"/>
                      </a:lnTo>
                      <a:lnTo>
                        <a:pt x="20" y="1008"/>
                      </a:lnTo>
                      <a:lnTo>
                        <a:pt x="24" y="989"/>
                      </a:lnTo>
                      <a:lnTo>
                        <a:pt x="24" y="989"/>
                      </a:lnTo>
                      <a:lnTo>
                        <a:pt x="28" y="980"/>
                      </a:lnTo>
                      <a:lnTo>
                        <a:pt x="31" y="970"/>
                      </a:lnTo>
                      <a:lnTo>
                        <a:pt x="38" y="953"/>
                      </a:lnTo>
                      <a:lnTo>
                        <a:pt x="38" y="953"/>
                      </a:lnTo>
                      <a:lnTo>
                        <a:pt x="43" y="937"/>
                      </a:lnTo>
                      <a:lnTo>
                        <a:pt x="48" y="920"/>
                      </a:lnTo>
                      <a:lnTo>
                        <a:pt x="51" y="902"/>
                      </a:lnTo>
                      <a:lnTo>
                        <a:pt x="53" y="884"/>
                      </a:lnTo>
                      <a:lnTo>
                        <a:pt x="56" y="848"/>
                      </a:lnTo>
                      <a:lnTo>
                        <a:pt x="57" y="812"/>
                      </a:lnTo>
                      <a:lnTo>
                        <a:pt x="57" y="812"/>
                      </a:lnTo>
                      <a:lnTo>
                        <a:pt x="56" y="776"/>
                      </a:lnTo>
                      <a:lnTo>
                        <a:pt x="54" y="739"/>
                      </a:lnTo>
                      <a:lnTo>
                        <a:pt x="52" y="702"/>
                      </a:lnTo>
                      <a:lnTo>
                        <a:pt x="50" y="666"/>
                      </a:lnTo>
                      <a:lnTo>
                        <a:pt x="42" y="592"/>
                      </a:lnTo>
                      <a:lnTo>
                        <a:pt x="32" y="520"/>
                      </a:lnTo>
                      <a:lnTo>
                        <a:pt x="32" y="518"/>
                      </a:lnTo>
                      <a:lnTo>
                        <a:pt x="32" y="516"/>
                      </a:lnTo>
                      <a:lnTo>
                        <a:pt x="159" y="9"/>
                      </a:lnTo>
                      <a:lnTo>
                        <a:pt x="159" y="9"/>
                      </a:lnTo>
                      <a:lnTo>
                        <a:pt x="161" y="4"/>
                      </a:lnTo>
                      <a:lnTo>
                        <a:pt x="164" y="1"/>
                      </a:lnTo>
                      <a:lnTo>
                        <a:pt x="169" y="0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179" y="2"/>
                      </a:lnTo>
                      <a:lnTo>
                        <a:pt x="182" y="6"/>
                      </a:lnTo>
                      <a:lnTo>
                        <a:pt x="184" y="10"/>
                      </a:lnTo>
                      <a:lnTo>
                        <a:pt x="184" y="16"/>
                      </a:lnTo>
                      <a:lnTo>
                        <a:pt x="184" y="16"/>
                      </a:lnTo>
                      <a:lnTo>
                        <a:pt x="183" y="16"/>
                      </a:lnTo>
                      <a:lnTo>
                        <a:pt x="183" y="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" name="Freeform 6">
                  <a:extLst>
                    <a:ext uri="{FF2B5EF4-FFF2-40B4-BE49-F238E27FC236}">
                      <a16:creationId xmlns:a16="http://schemas.microsoft.com/office/drawing/2014/main" id="{5978BF27-04C0-5142-2C61-18631AE79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099981" flipH="1">
                  <a:off x="1589359" y="3674975"/>
                  <a:ext cx="430796" cy="2259597"/>
                </a:xfrm>
                <a:custGeom>
                  <a:avLst/>
                  <a:gdLst/>
                  <a:ahLst/>
                  <a:cxnLst>
                    <a:cxn ang="0">
                      <a:pos x="26" y="13"/>
                    </a:cxn>
                    <a:cxn ang="0">
                      <a:pos x="25" y="244"/>
                    </a:cxn>
                    <a:cxn ang="0">
                      <a:pos x="23" y="239"/>
                    </a:cxn>
                    <a:cxn ang="0">
                      <a:pos x="166" y="496"/>
                    </a:cxn>
                    <a:cxn ang="0">
                      <a:pos x="165" y="495"/>
                    </a:cxn>
                    <a:cxn ang="0">
                      <a:pos x="285" y="635"/>
                    </a:cxn>
                    <a:cxn ang="0">
                      <a:pos x="286" y="638"/>
                    </a:cxn>
                    <a:cxn ang="0">
                      <a:pos x="287" y="639"/>
                    </a:cxn>
                    <a:cxn ang="0">
                      <a:pos x="385" y="911"/>
                    </a:cxn>
                    <a:cxn ang="0">
                      <a:pos x="386" y="912"/>
                    </a:cxn>
                    <a:cxn ang="0">
                      <a:pos x="386" y="914"/>
                    </a:cxn>
                    <a:cxn ang="0">
                      <a:pos x="354" y="1351"/>
                    </a:cxn>
                    <a:cxn ang="0">
                      <a:pos x="354" y="1350"/>
                    </a:cxn>
                    <a:cxn ang="0">
                      <a:pos x="401" y="1665"/>
                    </a:cxn>
                    <a:cxn ang="0">
                      <a:pos x="400" y="1663"/>
                    </a:cxn>
                    <a:cxn ang="0">
                      <a:pos x="567" y="1939"/>
                    </a:cxn>
                    <a:cxn ang="0">
                      <a:pos x="567" y="1939"/>
                    </a:cxn>
                    <a:cxn ang="0">
                      <a:pos x="567" y="1940"/>
                    </a:cxn>
                    <a:cxn ang="0">
                      <a:pos x="567" y="1940"/>
                    </a:cxn>
                    <a:cxn ang="0">
                      <a:pos x="586" y="2041"/>
                    </a:cxn>
                    <a:cxn ang="0">
                      <a:pos x="603" y="2142"/>
                    </a:cxn>
                    <a:cxn ang="0">
                      <a:pos x="636" y="2345"/>
                    </a:cxn>
                    <a:cxn ang="0">
                      <a:pos x="636" y="2345"/>
                    </a:cxn>
                    <a:cxn ang="0">
                      <a:pos x="636" y="2345"/>
                    </a:cxn>
                    <a:cxn ang="0">
                      <a:pos x="635" y="2689"/>
                    </a:cxn>
                    <a:cxn ang="0">
                      <a:pos x="633" y="2345"/>
                    </a:cxn>
                    <a:cxn ang="0">
                      <a:pos x="633" y="2345"/>
                    </a:cxn>
                    <a:cxn ang="0">
                      <a:pos x="633" y="2345"/>
                    </a:cxn>
                    <a:cxn ang="0">
                      <a:pos x="598" y="2143"/>
                    </a:cxn>
                    <a:cxn ang="0">
                      <a:pos x="580" y="2042"/>
                    </a:cxn>
                    <a:cxn ang="0">
                      <a:pos x="560" y="1941"/>
                    </a:cxn>
                    <a:cxn ang="0">
                      <a:pos x="562" y="1942"/>
                    </a:cxn>
                    <a:cxn ang="0">
                      <a:pos x="393" y="1669"/>
                    </a:cxn>
                    <a:cxn ang="0">
                      <a:pos x="391" y="1668"/>
                    </a:cxn>
                    <a:cxn ang="0">
                      <a:pos x="391" y="1666"/>
                    </a:cxn>
                    <a:cxn ang="0">
                      <a:pos x="341" y="1352"/>
                    </a:cxn>
                    <a:cxn ang="0">
                      <a:pos x="341" y="1351"/>
                    </a:cxn>
                    <a:cxn ang="0">
                      <a:pos x="341" y="1351"/>
                    </a:cxn>
                    <a:cxn ang="0">
                      <a:pos x="369" y="913"/>
                    </a:cxn>
                    <a:cxn ang="0">
                      <a:pos x="369" y="916"/>
                    </a:cxn>
                    <a:cxn ang="0">
                      <a:pos x="269" y="645"/>
                    </a:cxn>
                    <a:cxn ang="0">
                      <a:pos x="270" y="649"/>
                    </a:cxn>
                    <a:cxn ang="0">
                      <a:pos x="148" y="509"/>
                    </a:cxn>
                    <a:cxn ang="0">
                      <a:pos x="148" y="508"/>
                    </a:cxn>
                    <a:cxn ang="0">
                      <a:pos x="147" y="506"/>
                    </a:cxn>
                    <a:cxn ang="0">
                      <a:pos x="3" y="250"/>
                    </a:cxn>
                    <a:cxn ang="0">
                      <a:pos x="0" y="248"/>
                    </a:cxn>
                    <a:cxn ang="0">
                      <a:pos x="0" y="244"/>
                    </a:cxn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0" y="8"/>
                    </a:cxn>
                    <a:cxn ang="0">
                      <a:pos x="4" y="4"/>
                    </a:cxn>
                    <a:cxn ang="0">
                      <a:pos x="8" y="1"/>
                    </a:cxn>
                    <a:cxn ang="0">
                      <a:pos x="13" y="0"/>
                    </a:cxn>
                    <a:cxn ang="0">
                      <a:pos x="13" y="0"/>
                    </a:cxn>
                    <a:cxn ang="0">
                      <a:pos x="18" y="1"/>
                    </a:cxn>
                    <a:cxn ang="0">
                      <a:pos x="21" y="4"/>
                    </a:cxn>
                    <a:cxn ang="0">
                      <a:pos x="25" y="8"/>
                    </a:cxn>
                    <a:cxn ang="0">
                      <a:pos x="26" y="13"/>
                    </a:cxn>
                    <a:cxn ang="0">
                      <a:pos x="26" y="13"/>
                    </a:cxn>
                    <a:cxn ang="0">
                      <a:pos x="26" y="13"/>
                    </a:cxn>
                    <a:cxn ang="0">
                      <a:pos x="26" y="13"/>
                    </a:cxn>
                  </a:cxnLst>
                  <a:rect l="0" t="0" r="r" b="b"/>
                  <a:pathLst>
                    <a:path w="636" h="2689">
                      <a:moveTo>
                        <a:pt x="26" y="13"/>
                      </a:moveTo>
                      <a:lnTo>
                        <a:pt x="25" y="244"/>
                      </a:lnTo>
                      <a:lnTo>
                        <a:pt x="23" y="239"/>
                      </a:lnTo>
                      <a:lnTo>
                        <a:pt x="166" y="496"/>
                      </a:lnTo>
                      <a:lnTo>
                        <a:pt x="165" y="495"/>
                      </a:lnTo>
                      <a:lnTo>
                        <a:pt x="285" y="635"/>
                      </a:lnTo>
                      <a:lnTo>
                        <a:pt x="286" y="638"/>
                      </a:lnTo>
                      <a:lnTo>
                        <a:pt x="287" y="639"/>
                      </a:lnTo>
                      <a:lnTo>
                        <a:pt x="385" y="911"/>
                      </a:lnTo>
                      <a:lnTo>
                        <a:pt x="386" y="912"/>
                      </a:lnTo>
                      <a:lnTo>
                        <a:pt x="386" y="914"/>
                      </a:lnTo>
                      <a:lnTo>
                        <a:pt x="354" y="1351"/>
                      </a:lnTo>
                      <a:lnTo>
                        <a:pt x="354" y="1350"/>
                      </a:lnTo>
                      <a:lnTo>
                        <a:pt x="401" y="1665"/>
                      </a:lnTo>
                      <a:lnTo>
                        <a:pt x="400" y="1663"/>
                      </a:lnTo>
                      <a:lnTo>
                        <a:pt x="567" y="1939"/>
                      </a:lnTo>
                      <a:lnTo>
                        <a:pt x="567" y="1939"/>
                      </a:lnTo>
                      <a:lnTo>
                        <a:pt x="567" y="1940"/>
                      </a:lnTo>
                      <a:lnTo>
                        <a:pt x="567" y="1940"/>
                      </a:lnTo>
                      <a:lnTo>
                        <a:pt x="586" y="2041"/>
                      </a:lnTo>
                      <a:lnTo>
                        <a:pt x="603" y="2142"/>
                      </a:lnTo>
                      <a:lnTo>
                        <a:pt x="636" y="2345"/>
                      </a:lnTo>
                      <a:lnTo>
                        <a:pt x="636" y="2345"/>
                      </a:lnTo>
                      <a:lnTo>
                        <a:pt x="636" y="2345"/>
                      </a:lnTo>
                      <a:lnTo>
                        <a:pt x="635" y="2689"/>
                      </a:lnTo>
                      <a:lnTo>
                        <a:pt x="633" y="2345"/>
                      </a:lnTo>
                      <a:lnTo>
                        <a:pt x="633" y="2345"/>
                      </a:lnTo>
                      <a:lnTo>
                        <a:pt x="633" y="2345"/>
                      </a:lnTo>
                      <a:lnTo>
                        <a:pt x="598" y="2143"/>
                      </a:lnTo>
                      <a:lnTo>
                        <a:pt x="580" y="2042"/>
                      </a:lnTo>
                      <a:lnTo>
                        <a:pt x="560" y="1941"/>
                      </a:lnTo>
                      <a:lnTo>
                        <a:pt x="562" y="1942"/>
                      </a:lnTo>
                      <a:lnTo>
                        <a:pt x="393" y="1669"/>
                      </a:lnTo>
                      <a:lnTo>
                        <a:pt x="391" y="1668"/>
                      </a:lnTo>
                      <a:lnTo>
                        <a:pt x="391" y="1666"/>
                      </a:lnTo>
                      <a:lnTo>
                        <a:pt x="341" y="1352"/>
                      </a:lnTo>
                      <a:lnTo>
                        <a:pt x="341" y="1351"/>
                      </a:lnTo>
                      <a:lnTo>
                        <a:pt x="341" y="1351"/>
                      </a:lnTo>
                      <a:lnTo>
                        <a:pt x="369" y="913"/>
                      </a:lnTo>
                      <a:lnTo>
                        <a:pt x="369" y="916"/>
                      </a:lnTo>
                      <a:lnTo>
                        <a:pt x="269" y="645"/>
                      </a:lnTo>
                      <a:lnTo>
                        <a:pt x="270" y="649"/>
                      </a:lnTo>
                      <a:lnTo>
                        <a:pt x="148" y="509"/>
                      </a:lnTo>
                      <a:lnTo>
                        <a:pt x="148" y="508"/>
                      </a:lnTo>
                      <a:lnTo>
                        <a:pt x="147" y="506"/>
                      </a:lnTo>
                      <a:lnTo>
                        <a:pt x="3" y="250"/>
                      </a:lnTo>
                      <a:lnTo>
                        <a:pt x="0" y="248"/>
                      </a:lnTo>
                      <a:lnTo>
                        <a:pt x="0" y="244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4" y="4"/>
                      </a:lnTo>
                      <a:lnTo>
                        <a:pt x="8" y="1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18" y="1"/>
                      </a:lnTo>
                      <a:lnTo>
                        <a:pt x="21" y="4"/>
                      </a:lnTo>
                      <a:lnTo>
                        <a:pt x="25" y="8"/>
                      </a:lnTo>
                      <a:lnTo>
                        <a:pt x="26" y="13"/>
                      </a:lnTo>
                      <a:lnTo>
                        <a:pt x="26" y="13"/>
                      </a:lnTo>
                      <a:lnTo>
                        <a:pt x="26" y="13"/>
                      </a:lnTo>
                      <a:lnTo>
                        <a:pt x="26" y="1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Freeform 8">
                  <a:extLst>
                    <a:ext uri="{FF2B5EF4-FFF2-40B4-BE49-F238E27FC236}">
                      <a16:creationId xmlns:a16="http://schemas.microsoft.com/office/drawing/2014/main" id="{EFB83DF0-2A22-0BB2-FED1-BE008B32A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6999" y="4907492"/>
                  <a:ext cx="82551" cy="510506"/>
                </a:xfrm>
                <a:custGeom>
                  <a:avLst/>
                  <a:gdLst/>
                  <a:ahLst/>
                  <a:cxnLst>
                    <a:cxn ang="0">
                      <a:pos x="175" y="17"/>
                    </a:cxn>
                    <a:cxn ang="0">
                      <a:pos x="130" y="143"/>
                    </a:cxn>
                    <a:cxn ang="0">
                      <a:pos x="130" y="144"/>
                    </a:cxn>
                    <a:cxn ang="0">
                      <a:pos x="129" y="146"/>
                    </a:cxn>
                    <a:cxn ang="0">
                      <a:pos x="86" y="194"/>
                    </a:cxn>
                    <a:cxn ang="0">
                      <a:pos x="88" y="188"/>
                    </a:cxn>
                    <a:cxn ang="0">
                      <a:pos x="84" y="418"/>
                    </a:cxn>
                    <a:cxn ang="0">
                      <a:pos x="84" y="419"/>
                    </a:cxn>
                    <a:cxn ang="0">
                      <a:pos x="83" y="420"/>
                    </a:cxn>
                    <a:cxn ang="0">
                      <a:pos x="33" y="489"/>
                    </a:cxn>
                    <a:cxn ang="0">
                      <a:pos x="33" y="489"/>
                    </a:cxn>
                    <a:cxn ang="0">
                      <a:pos x="4" y="537"/>
                    </a:cxn>
                    <a:cxn ang="0">
                      <a:pos x="4" y="537"/>
                    </a:cxn>
                    <a:cxn ang="0">
                      <a:pos x="3" y="614"/>
                    </a:cxn>
                    <a:cxn ang="0">
                      <a:pos x="0" y="537"/>
                    </a:cxn>
                    <a:cxn ang="0">
                      <a:pos x="0" y="536"/>
                    </a:cxn>
                    <a:cxn ang="0">
                      <a:pos x="1" y="536"/>
                    </a:cxn>
                    <a:cxn ang="0">
                      <a:pos x="28" y="487"/>
                    </a:cxn>
                    <a:cxn ang="0">
                      <a:pos x="28" y="486"/>
                    </a:cxn>
                    <a:cxn ang="0">
                      <a:pos x="28" y="486"/>
                    </a:cxn>
                    <a:cxn ang="0">
                      <a:pos x="76" y="416"/>
                    </a:cxn>
                    <a:cxn ang="0">
                      <a:pos x="75" y="418"/>
                    </a:cxn>
                    <a:cxn ang="0">
                      <a:pos x="70" y="188"/>
                    </a:cxn>
                    <a:cxn ang="0">
                      <a:pos x="70" y="185"/>
                    </a:cxn>
                    <a:cxn ang="0">
                      <a:pos x="73" y="183"/>
                    </a:cxn>
                    <a:cxn ang="0">
                      <a:pos x="114" y="133"/>
                    </a:cxn>
                    <a:cxn ang="0">
                      <a:pos x="111" y="136"/>
                    </a:cxn>
                    <a:cxn ang="0">
                      <a:pos x="150" y="9"/>
                    </a:cxn>
                    <a:cxn ang="0">
                      <a:pos x="150" y="9"/>
                    </a:cxn>
                    <a:cxn ang="0">
                      <a:pos x="154" y="5"/>
                    </a:cxn>
                    <a:cxn ang="0">
                      <a:pos x="157" y="2"/>
                    </a:cxn>
                    <a:cxn ang="0">
                      <a:pos x="161" y="0"/>
                    </a:cxn>
                    <a:cxn ang="0">
                      <a:pos x="167" y="0"/>
                    </a:cxn>
                    <a:cxn ang="0">
                      <a:pos x="167" y="0"/>
                    </a:cxn>
                    <a:cxn ang="0">
                      <a:pos x="171" y="3"/>
                    </a:cxn>
                    <a:cxn ang="0">
                      <a:pos x="175" y="7"/>
                    </a:cxn>
                    <a:cxn ang="0">
                      <a:pos x="176" y="12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</a:cxnLst>
                  <a:rect l="0" t="0" r="r" b="b"/>
                  <a:pathLst>
                    <a:path w="176" h="614">
                      <a:moveTo>
                        <a:pt x="175" y="17"/>
                      </a:moveTo>
                      <a:lnTo>
                        <a:pt x="130" y="143"/>
                      </a:lnTo>
                      <a:lnTo>
                        <a:pt x="130" y="144"/>
                      </a:lnTo>
                      <a:lnTo>
                        <a:pt x="129" y="146"/>
                      </a:lnTo>
                      <a:lnTo>
                        <a:pt x="86" y="194"/>
                      </a:lnTo>
                      <a:lnTo>
                        <a:pt x="88" y="188"/>
                      </a:lnTo>
                      <a:lnTo>
                        <a:pt x="84" y="418"/>
                      </a:lnTo>
                      <a:lnTo>
                        <a:pt x="84" y="419"/>
                      </a:lnTo>
                      <a:lnTo>
                        <a:pt x="83" y="420"/>
                      </a:lnTo>
                      <a:lnTo>
                        <a:pt x="33" y="489"/>
                      </a:lnTo>
                      <a:lnTo>
                        <a:pt x="33" y="489"/>
                      </a:lnTo>
                      <a:lnTo>
                        <a:pt x="4" y="537"/>
                      </a:lnTo>
                      <a:lnTo>
                        <a:pt x="4" y="537"/>
                      </a:lnTo>
                      <a:lnTo>
                        <a:pt x="3" y="614"/>
                      </a:lnTo>
                      <a:lnTo>
                        <a:pt x="0" y="537"/>
                      </a:lnTo>
                      <a:lnTo>
                        <a:pt x="0" y="536"/>
                      </a:lnTo>
                      <a:lnTo>
                        <a:pt x="1" y="536"/>
                      </a:lnTo>
                      <a:lnTo>
                        <a:pt x="28" y="487"/>
                      </a:lnTo>
                      <a:lnTo>
                        <a:pt x="28" y="486"/>
                      </a:lnTo>
                      <a:lnTo>
                        <a:pt x="28" y="486"/>
                      </a:lnTo>
                      <a:lnTo>
                        <a:pt x="76" y="416"/>
                      </a:lnTo>
                      <a:lnTo>
                        <a:pt x="75" y="418"/>
                      </a:lnTo>
                      <a:lnTo>
                        <a:pt x="70" y="188"/>
                      </a:lnTo>
                      <a:lnTo>
                        <a:pt x="70" y="185"/>
                      </a:lnTo>
                      <a:lnTo>
                        <a:pt x="73" y="183"/>
                      </a:lnTo>
                      <a:lnTo>
                        <a:pt x="114" y="133"/>
                      </a:lnTo>
                      <a:lnTo>
                        <a:pt x="111" y="136"/>
                      </a:lnTo>
                      <a:lnTo>
                        <a:pt x="150" y="9"/>
                      </a:lnTo>
                      <a:lnTo>
                        <a:pt x="150" y="9"/>
                      </a:lnTo>
                      <a:lnTo>
                        <a:pt x="154" y="5"/>
                      </a:lnTo>
                      <a:lnTo>
                        <a:pt x="157" y="2"/>
                      </a:lnTo>
                      <a:lnTo>
                        <a:pt x="161" y="0"/>
                      </a:lnTo>
                      <a:lnTo>
                        <a:pt x="167" y="0"/>
                      </a:lnTo>
                      <a:lnTo>
                        <a:pt x="167" y="0"/>
                      </a:lnTo>
                      <a:lnTo>
                        <a:pt x="171" y="3"/>
                      </a:lnTo>
                      <a:lnTo>
                        <a:pt x="175" y="7"/>
                      </a:lnTo>
                      <a:lnTo>
                        <a:pt x="176" y="12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Freeform 5">
                  <a:extLst>
                    <a:ext uri="{FF2B5EF4-FFF2-40B4-BE49-F238E27FC236}">
                      <a16:creationId xmlns:a16="http://schemas.microsoft.com/office/drawing/2014/main" id="{DF88224F-D39B-69EF-52C5-2B5BA56BCA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448727">
                  <a:off x="1631950" y="3644900"/>
                  <a:ext cx="169025" cy="2623558"/>
                </a:xfrm>
                <a:custGeom>
                  <a:avLst/>
                  <a:gdLst/>
                  <a:ahLst/>
                  <a:cxnLst>
                    <a:cxn ang="0">
                      <a:pos x="53" y="517"/>
                    </a:cxn>
                    <a:cxn ang="0">
                      <a:pos x="69" y="664"/>
                    </a:cxn>
                    <a:cxn ang="0">
                      <a:pos x="74" y="774"/>
                    </a:cxn>
                    <a:cxn ang="0">
                      <a:pos x="73" y="849"/>
                    </a:cxn>
                    <a:cxn ang="0">
                      <a:pos x="64" y="923"/>
                    </a:cxn>
                    <a:cxn ang="0">
                      <a:pos x="54" y="960"/>
                    </a:cxn>
                    <a:cxn ang="0">
                      <a:pos x="37" y="1011"/>
                    </a:cxn>
                    <a:cxn ang="0">
                      <a:pos x="33" y="1063"/>
                    </a:cxn>
                    <a:cxn ang="0">
                      <a:pos x="36" y="1100"/>
                    </a:cxn>
                    <a:cxn ang="0">
                      <a:pos x="53" y="1209"/>
                    </a:cxn>
                    <a:cxn ang="0">
                      <a:pos x="56" y="1247"/>
                    </a:cxn>
                    <a:cxn ang="0">
                      <a:pos x="51" y="1284"/>
                    </a:cxn>
                    <a:cxn ang="0">
                      <a:pos x="43" y="1320"/>
                    </a:cxn>
                    <a:cxn ang="0">
                      <a:pos x="34" y="1392"/>
                    </a:cxn>
                    <a:cxn ang="0">
                      <a:pos x="30" y="1466"/>
                    </a:cxn>
                    <a:cxn ang="0">
                      <a:pos x="30" y="1576"/>
                    </a:cxn>
                    <a:cxn ang="0">
                      <a:pos x="32" y="1687"/>
                    </a:cxn>
                    <a:cxn ang="0">
                      <a:pos x="28" y="1908"/>
                    </a:cxn>
                    <a:cxn ang="0">
                      <a:pos x="21" y="2054"/>
                    </a:cxn>
                    <a:cxn ang="0">
                      <a:pos x="8" y="2201"/>
                    </a:cxn>
                    <a:cxn ang="0">
                      <a:pos x="4" y="2274"/>
                    </a:cxn>
                    <a:cxn ang="0">
                      <a:pos x="10" y="2329"/>
                    </a:cxn>
                    <a:cxn ang="0">
                      <a:pos x="20" y="2364"/>
                    </a:cxn>
                    <a:cxn ang="0">
                      <a:pos x="38" y="2417"/>
                    </a:cxn>
                    <a:cxn ang="0">
                      <a:pos x="52" y="2489"/>
                    </a:cxn>
                    <a:cxn ang="0">
                      <a:pos x="63" y="2562"/>
                    </a:cxn>
                    <a:cxn ang="0">
                      <a:pos x="82" y="2782"/>
                    </a:cxn>
                    <a:cxn ang="0">
                      <a:pos x="82" y="2782"/>
                    </a:cxn>
                    <a:cxn ang="0">
                      <a:pos x="60" y="2562"/>
                    </a:cxn>
                    <a:cxn ang="0">
                      <a:pos x="50" y="2489"/>
                    </a:cxn>
                    <a:cxn ang="0">
                      <a:pos x="34" y="2418"/>
                    </a:cxn>
                    <a:cxn ang="0">
                      <a:pos x="16" y="2366"/>
                    </a:cxn>
                    <a:cxn ang="0">
                      <a:pos x="6" y="2330"/>
                    </a:cxn>
                    <a:cxn ang="0">
                      <a:pos x="0" y="2274"/>
                    </a:cxn>
                    <a:cxn ang="0">
                      <a:pos x="2" y="2201"/>
                    </a:cxn>
                    <a:cxn ang="0">
                      <a:pos x="13" y="2054"/>
                    </a:cxn>
                    <a:cxn ang="0">
                      <a:pos x="20" y="1907"/>
                    </a:cxn>
                    <a:cxn ang="0">
                      <a:pos x="21" y="1687"/>
                    </a:cxn>
                    <a:cxn ang="0">
                      <a:pos x="19" y="1577"/>
                    </a:cxn>
                    <a:cxn ang="0">
                      <a:pos x="18" y="1466"/>
                    </a:cxn>
                    <a:cxn ang="0">
                      <a:pos x="21" y="1391"/>
                    </a:cxn>
                    <a:cxn ang="0">
                      <a:pos x="29" y="1318"/>
                    </a:cxn>
                    <a:cxn ang="0">
                      <a:pos x="38" y="1281"/>
                    </a:cxn>
                    <a:cxn ang="0">
                      <a:pos x="41" y="1247"/>
                    </a:cxn>
                    <a:cxn ang="0">
                      <a:pos x="32" y="1174"/>
                    </a:cxn>
                    <a:cxn ang="0">
                      <a:pos x="20" y="1102"/>
                    </a:cxn>
                    <a:cxn ang="0">
                      <a:pos x="17" y="1046"/>
                    </a:cxn>
                    <a:cxn ang="0">
                      <a:pos x="20" y="1008"/>
                    </a:cxn>
                    <a:cxn ang="0">
                      <a:pos x="28" y="980"/>
                    </a:cxn>
                    <a:cxn ang="0">
                      <a:pos x="38" y="953"/>
                    </a:cxn>
                    <a:cxn ang="0">
                      <a:pos x="51" y="902"/>
                    </a:cxn>
                    <a:cxn ang="0">
                      <a:pos x="57" y="812"/>
                    </a:cxn>
                    <a:cxn ang="0">
                      <a:pos x="54" y="739"/>
                    </a:cxn>
                    <a:cxn ang="0">
                      <a:pos x="42" y="592"/>
                    </a:cxn>
                    <a:cxn ang="0">
                      <a:pos x="32" y="516"/>
                    </a:cxn>
                    <a:cxn ang="0">
                      <a:pos x="161" y="4"/>
                    </a:cxn>
                    <a:cxn ang="0">
                      <a:pos x="174" y="0"/>
                    </a:cxn>
                    <a:cxn ang="0">
                      <a:pos x="182" y="6"/>
                    </a:cxn>
                    <a:cxn ang="0">
                      <a:pos x="184" y="16"/>
                    </a:cxn>
                  </a:cxnLst>
                  <a:rect l="0" t="0" r="r" b="b"/>
                  <a:pathLst>
                    <a:path w="184" h="2856">
                      <a:moveTo>
                        <a:pt x="183" y="16"/>
                      </a:moveTo>
                      <a:lnTo>
                        <a:pt x="53" y="521"/>
                      </a:lnTo>
                      <a:lnTo>
                        <a:pt x="53" y="517"/>
                      </a:lnTo>
                      <a:lnTo>
                        <a:pt x="53" y="517"/>
                      </a:lnTo>
                      <a:lnTo>
                        <a:pt x="62" y="590"/>
                      </a:lnTo>
                      <a:lnTo>
                        <a:pt x="69" y="664"/>
                      </a:lnTo>
                      <a:lnTo>
                        <a:pt x="72" y="701"/>
                      </a:lnTo>
                      <a:lnTo>
                        <a:pt x="73" y="738"/>
                      </a:lnTo>
                      <a:lnTo>
                        <a:pt x="74" y="774"/>
                      </a:lnTo>
                      <a:lnTo>
                        <a:pt x="74" y="812"/>
                      </a:lnTo>
                      <a:lnTo>
                        <a:pt x="74" y="812"/>
                      </a:lnTo>
                      <a:lnTo>
                        <a:pt x="73" y="849"/>
                      </a:lnTo>
                      <a:lnTo>
                        <a:pt x="71" y="887"/>
                      </a:lnTo>
                      <a:lnTo>
                        <a:pt x="68" y="904"/>
                      </a:lnTo>
                      <a:lnTo>
                        <a:pt x="64" y="923"/>
                      </a:lnTo>
                      <a:lnTo>
                        <a:pt x="60" y="942"/>
                      </a:lnTo>
                      <a:lnTo>
                        <a:pt x="54" y="960"/>
                      </a:lnTo>
                      <a:lnTo>
                        <a:pt x="54" y="960"/>
                      </a:lnTo>
                      <a:lnTo>
                        <a:pt x="47" y="977"/>
                      </a:lnTo>
                      <a:lnTo>
                        <a:pt x="40" y="993"/>
                      </a:lnTo>
                      <a:lnTo>
                        <a:pt x="37" y="1011"/>
                      </a:lnTo>
                      <a:lnTo>
                        <a:pt x="34" y="1028"/>
                      </a:lnTo>
                      <a:lnTo>
                        <a:pt x="33" y="1046"/>
                      </a:lnTo>
                      <a:lnTo>
                        <a:pt x="33" y="1063"/>
                      </a:lnTo>
                      <a:lnTo>
                        <a:pt x="34" y="1082"/>
                      </a:lnTo>
                      <a:lnTo>
                        <a:pt x="36" y="1100"/>
                      </a:lnTo>
                      <a:lnTo>
                        <a:pt x="36" y="1100"/>
                      </a:lnTo>
                      <a:lnTo>
                        <a:pt x="41" y="1136"/>
                      </a:lnTo>
                      <a:lnTo>
                        <a:pt x="48" y="1172"/>
                      </a:lnTo>
                      <a:lnTo>
                        <a:pt x="53" y="1209"/>
                      </a:lnTo>
                      <a:lnTo>
                        <a:pt x="54" y="1228"/>
                      </a:lnTo>
                      <a:lnTo>
                        <a:pt x="56" y="1247"/>
                      </a:lnTo>
                      <a:lnTo>
                        <a:pt x="56" y="1247"/>
                      </a:lnTo>
                      <a:lnTo>
                        <a:pt x="54" y="1266"/>
                      </a:lnTo>
                      <a:lnTo>
                        <a:pt x="53" y="1276"/>
                      </a:lnTo>
                      <a:lnTo>
                        <a:pt x="51" y="1284"/>
                      </a:lnTo>
                      <a:lnTo>
                        <a:pt x="51" y="1284"/>
                      </a:lnTo>
                      <a:lnTo>
                        <a:pt x="47" y="1302"/>
                      </a:lnTo>
                      <a:lnTo>
                        <a:pt x="43" y="1320"/>
                      </a:lnTo>
                      <a:lnTo>
                        <a:pt x="43" y="1320"/>
                      </a:lnTo>
                      <a:lnTo>
                        <a:pt x="38" y="1357"/>
                      </a:lnTo>
                      <a:lnTo>
                        <a:pt x="34" y="1392"/>
                      </a:lnTo>
                      <a:lnTo>
                        <a:pt x="34" y="1392"/>
                      </a:lnTo>
                      <a:lnTo>
                        <a:pt x="32" y="1429"/>
                      </a:lnTo>
                      <a:lnTo>
                        <a:pt x="30" y="1466"/>
                      </a:lnTo>
                      <a:lnTo>
                        <a:pt x="30" y="1539"/>
                      </a:lnTo>
                      <a:lnTo>
                        <a:pt x="30" y="1539"/>
                      </a:lnTo>
                      <a:lnTo>
                        <a:pt x="30" y="1576"/>
                      </a:lnTo>
                      <a:lnTo>
                        <a:pt x="31" y="1612"/>
                      </a:lnTo>
                      <a:lnTo>
                        <a:pt x="31" y="1612"/>
                      </a:lnTo>
                      <a:lnTo>
                        <a:pt x="32" y="1687"/>
                      </a:lnTo>
                      <a:lnTo>
                        <a:pt x="32" y="1687"/>
                      </a:lnTo>
                      <a:lnTo>
                        <a:pt x="30" y="1833"/>
                      </a:lnTo>
                      <a:lnTo>
                        <a:pt x="28" y="1908"/>
                      </a:lnTo>
                      <a:lnTo>
                        <a:pt x="26" y="1981"/>
                      </a:lnTo>
                      <a:lnTo>
                        <a:pt x="26" y="1981"/>
                      </a:lnTo>
                      <a:lnTo>
                        <a:pt x="21" y="2054"/>
                      </a:lnTo>
                      <a:lnTo>
                        <a:pt x="14" y="2128"/>
                      </a:lnTo>
                      <a:lnTo>
                        <a:pt x="14" y="2128"/>
                      </a:lnTo>
                      <a:lnTo>
                        <a:pt x="8" y="2201"/>
                      </a:lnTo>
                      <a:lnTo>
                        <a:pt x="6" y="2238"/>
                      </a:lnTo>
                      <a:lnTo>
                        <a:pt x="4" y="2274"/>
                      </a:lnTo>
                      <a:lnTo>
                        <a:pt x="4" y="2274"/>
                      </a:lnTo>
                      <a:lnTo>
                        <a:pt x="6" y="2293"/>
                      </a:lnTo>
                      <a:lnTo>
                        <a:pt x="7" y="2311"/>
                      </a:lnTo>
                      <a:lnTo>
                        <a:pt x="10" y="2329"/>
                      </a:lnTo>
                      <a:lnTo>
                        <a:pt x="14" y="2347"/>
                      </a:lnTo>
                      <a:lnTo>
                        <a:pt x="14" y="2347"/>
                      </a:lnTo>
                      <a:lnTo>
                        <a:pt x="20" y="2364"/>
                      </a:lnTo>
                      <a:lnTo>
                        <a:pt x="27" y="2381"/>
                      </a:lnTo>
                      <a:lnTo>
                        <a:pt x="33" y="2399"/>
                      </a:lnTo>
                      <a:lnTo>
                        <a:pt x="38" y="2417"/>
                      </a:lnTo>
                      <a:lnTo>
                        <a:pt x="38" y="2417"/>
                      </a:lnTo>
                      <a:lnTo>
                        <a:pt x="47" y="2452"/>
                      </a:lnTo>
                      <a:lnTo>
                        <a:pt x="52" y="2489"/>
                      </a:lnTo>
                      <a:lnTo>
                        <a:pt x="58" y="2526"/>
                      </a:lnTo>
                      <a:lnTo>
                        <a:pt x="63" y="2562"/>
                      </a:lnTo>
                      <a:lnTo>
                        <a:pt x="63" y="2562"/>
                      </a:lnTo>
                      <a:lnTo>
                        <a:pt x="71" y="2634"/>
                      </a:lnTo>
                      <a:lnTo>
                        <a:pt x="78" y="2708"/>
                      </a:lnTo>
                      <a:lnTo>
                        <a:pt x="82" y="2782"/>
                      </a:lnTo>
                      <a:lnTo>
                        <a:pt x="87" y="2856"/>
                      </a:lnTo>
                      <a:lnTo>
                        <a:pt x="87" y="2856"/>
                      </a:lnTo>
                      <a:lnTo>
                        <a:pt x="82" y="2782"/>
                      </a:lnTo>
                      <a:lnTo>
                        <a:pt x="76" y="2709"/>
                      </a:lnTo>
                      <a:lnTo>
                        <a:pt x="69" y="2636"/>
                      </a:lnTo>
                      <a:lnTo>
                        <a:pt x="60" y="2562"/>
                      </a:lnTo>
                      <a:lnTo>
                        <a:pt x="60" y="2562"/>
                      </a:lnTo>
                      <a:lnTo>
                        <a:pt x="56" y="2526"/>
                      </a:lnTo>
                      <a:lnTo>
                        <a:pt x="50" y="2489"/>
                      </a:lnTo>
                      <a:lnTo>
                        <a:pt x="42" y="2453"/>
                      </a:lnTo>
                      <a:lnTo>
                        <a:pt x="34" y="2418"/>
                      </a:lnTo>
                      <a:lnTo>
                        <a:pt x="34" y="2418"/>
                      </a:lnTo>
                      <a:lnTo>
                        <a:pt x="29" y="2400"/>
                      </a:lnTo>
                      <a:lnTo>
                        <a:pt x="22" y="2383"/>
                      </a:lnTo>
                      <a:lnTo>
                        <a:pt x="16" y="2366"/>
                      </a:lnTo>
                      <a:lnTo>
                        <a:pt x="10" y="2348"/>
                      </a:lnTo>
                      <a:lnTo>
                        <a:pt x="10" y="2348"/>
                      </a:lnTo>
                      <a:lnTo>
                        <a:pt x="6" y="2330"/>
                      </a:lnTo>
                      <a:lnTo>
                        <a:pt x="2" y="2312"/>
                      </a:lnTo>
                      <a:lnTo>
                        <a:pt x="0" y="2293"/>
                      </a:lnTo>
                      <a:lnTo>
                        <a:pt x="0" y="2274"/>
                      </a:lnTo>
                      <a:lnTo>
                        <a:pt x="0" y="2274"/>
                      </a:lnTo>
                      <a:lnTo>
                        <a:pt x="0" y="2238"/>
                      </a:lnTo>
                      <a:lnTo>
                        <a:pt x="2" y="2201"/>
                      </a:lnTo>
                      <a:lnTo>
                        <a:pt x="9" y="2128"/>
                      </a:lnTo>
                      <a:lnTo>
                        <a:pt x="9" y="2128"/>
                      </a:lnTo>
                      <a:lnTo>
                        <a:pt x="13" y="2054"/>
                      </a:lnTo>
                      <a:lnTo>
                        <a:pt x="18" y="1981"/>
                      </a:lnTo>
                      <a:lnTo>
                        <a:pt x="18" y="1981"/>
                      </a:lnTo>
                      <a:lnTo>
                        <a:pt x="20" y="1907"/>
                      </a:lnTo>
                      <a:lnTo>
                        <a:pt x="21" y="1833"/>
                      </a:lnTo>
                      <a:lnTo>
                        <a:pt x="21" y="1687"/>
                      </a:lnTo>
                      <a:lnTo>
                        <a:pt x="21" y="1687"/>
                      </a:lnTo>
                      <a:lnTo>
                        <a:pt x="20" y="1613"/>
                      </a:lnTo>
                      <a:lnTo>
                        <a:pt x="20" y="1613"/>
                      </a:lnTo>
                      <a:lnTo>
                        <a:pt x="19" y="1577"/>
                      </a:lnTo>
                      <a:lnTo>
                        <a:pt x="18" y="1539"/>
                      </a:lnTo>
                      <a:lnTo>
                        <a:pt x="18" y="1539"/>
                      </a:lnTo>
                      <a:lnTo>
                        <a:pt x="18" y="1466"/>
                      </a:lnTo>
                      <a:lnTo>
                        <a:pt x="19" y="1429"/>
                      </a:lnTo>
                      <a:lnTo>
                        <a:pt x="21" y="1391"/>
                      </a:lnTo>
                      <a:lnTo>
                        <a:pt x="21" y="1391"/>
                      </a:lnTo>
                      <a:lnTo>
                        <a:pt x="24" y="1354"/>
                      </a:lnTo>
                      <a:lnTo>
                        <a:pt x="29" y="1318"/>
                      </a:lnTo>
                      <a:lnTo>
                        <a:pt x="29" y="1318"/>
                      </a:lnTo>
                      <a:lnTo>
                        <a:pt x="33" y="1299"/>
                      </a:lnTo>
                      <a:lnTo>
                        <a:pt x="38" y="1281"/>
                      </a:lnTo>
                      <a:lnTo>
                        <a:pt x="38" y="1281"/>
                      </a:lnTo>
                      <a:lnTo>
                        <a:pt x="40" y="1264"/>
                      </a:lnTo>
                      <a:lnTo>
                        <a:pt x="41" y="1247"/>
                      </a:lnTo>
                      <a:lnTo>
                        <a:pt x="41" y="1247"/>
                      </a:lnTo>
                      <a:lnTo>
                        <a:pt x="40" y="1229"/>
                      </a:lnTo>
                      <a:lnTo>
                        <a:pt x="38" y="1211"/>
                      </a:lnTo>
                      <a:lnTo>
                        <a:pt x="32" y="1174"/>
                      </a:lnTo>
                      <a:lnTo>
                        <a:pt x="26" y="1139"/>
                      </a:lnTo>
                      <a:lnTo>
                        <a:pt x="20" y="1102"/>
                      </a:lnTo>
                      <a:lnTo>
                        <a:pt x="20" y="1102"/>
                      </a:lnTo>
                      <a:lnTo>
                        <a:pt x="18" y="1083"/>
                      </a:lnTo>
                      <a:lnTo>
                        <a:pt x="17" y="1064"/>
                      </a:lnTo>
                      <a:lnTo>
                        <a:pt x="17" y="1046"/>
                      </a:lnTo>
                      <a:lnTo>
                        <a:pt x="18" y="1027"/>
                      </a:lnTo>
                      <a:lnTo>
                        <a:pt x="18" y="1027"/>
                      </a:lnTo>
                      <a:lnTo>
                        <a:pt x="20" y="1008"/>
                      </a:lnTo>
                      <a:lnTo>
                        <a:pt x="24" y="989"/>
                      </a:lnTo>
                      <a:lnTo>
                        <a:pt x="24" y="989"/>
                      </a:lnTo>
                      <a:lnTo>
                        <a:pt x="28" y="980"/>
                      </a:lnTo>
                      <a:lnTo>
                        <a:pt x="31" y="970"/>
                      </a:lnTo>
                      <a:lnTo>
                        <a:pt x="38" y="953"/>
                      </a:lnTo>
                      <a:lnTo>
                        <a:pt x="38" y="953"/>
                      </a:lnTo>
                      <a:lnTo>
                        <a:pt x="43" y="937"/>
                      </a:lnTo>
                      <a:lnTo>
                        <a:pt x="48" y="920"/>
                      </a:lnTo>
                      <a:lnTo>
                        <a:pt x="51" y="902"/>
                      </a:lnTo>
                      <a:lnTo>
                        <a:pt x="53" y="884"/>
                      </a:lnTo>
                      <a:lnTo>
                        <a:pt x="56" y="848"/>
                      </a:lnTo>
                      <a:lnTo>
                        <a:pt x="57" y="812"/>
                      </a:lnTo>
                      <a:lnTo>
                        <a:pt x="57" y="812"/>
                      </a:lnTo>
                      <a:lnTo>
                        <a:pt x="56" y="776"/>
                      </a:lnTo>
                      <a:lnTo>
                        <a:pt x="54" y="739"/>
                      </a:lnTo>
                      <a:lnTo>
                        <a:pt x="52" y="702"/>
                      </a:lnTo>
                      <a:lnTo>
                        <a:pt x="50" y="666"/>
                      </a:lnTo>
                      <a:lnTo>
                        <a:pt x="42" y="592"/>
                      </a:lnTo>
                      <a:lnTo>
                        <a:pt x="32" y="520"/>
                      </a:lnTo>
                      <a:lnTo>
                        <a:pt x="32" y="518"/>
                      </a:lnTo>
                      <a:lnTo>
                        <a:pt x="32" y="516"/>
                      </a:lnTo>
                      <a:lnTo>
                        <a:pt x="159" y="9"/>
                      </a:lnTo>
                      <a:lnTo>
                        <a:pt x="159" y="9"/>
                      </a:lnTo>
                      <a:lnTo>
                        <a:pt x="161" y="4"/>
                      </a:lnTo>
                      <a:lnTo>
                        <a:pt x="164" y="1"/>
                      </a:lnTo>
                      <a:lnTo>
                        <a:pt x="169" y="0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179" y="2"/>
                      </a:lnTo>
                      <a:lnTo>
                        <a:pt x="182" y="6"/>
                      </a:lnTo>
                      <a:lnTo>
                        <a:pt x="184" y="10"/>
                      </a:lnTo>
                      <a:lnTo>
                        <a:pt x="184" y="16"/>
                      </a:lnTo>
                      <a:lnTo>
                        <a:pt x="184" y="16"/>
                      </a:lnTo>
                      <a:lnTo>
                        <a:pt x="183" y="16"/>
                      </a:lnTo>
                      <a:lnTo>
                        <a:pt x="183" y="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Freeform 7">
                  <a:extLst>
                    <a:ext uri="{FF2B5EF4-FFF2-40B4-BE49-F238E27FC236}">
                      <a16:creationId xmlns:a16="http://schemas.microsoft.com/office/drawing/2014/main" id="{B7956962-7AAD-C2B5-4869-57B61C673D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316019" flipH="1">
                  <a:off x="1640185" y="3650015"/>
                  <a:ext cx="268985" cy="2560804"/>
                </a:xfrm>
                <a:custGeom>
                  <a:avLst/>
                  <a:gdLst/>
                  <a:ahLst/>
                  <a:cxnLst>
                    <a:cxn ang="0">
                      <a:pos x="105" y="161"/>
                    </a:cxn>
                    <a:cxn ang="0">
                      <a:pos x="107" y="164"/>
                    </a:cxn>
                    <a:cxn ang="0">
                      <a:pos x="184" y="518"/>
                    </a:cxn>
                    <a:cxn ang="0">
                      <a:pos x="183" y="1119"/>
                    </a:cxn>
                    <a:cxn ang="0">
                      <a:pos x="300" y="1431"/>
                    </a:cxn>
                    <a:cxn ang="0">
                      <a:pos x="300" y="1433"/>
                    </a:cxn>
                    <a:cxn ang="0">
                      <a:pos x="352" y="1890"/>
                    </a:cxn>
                    <a:cxn ang="0">
                      <a:pos x="351" y="2256"/>
                    </a:cxn>
                    <a:cxn ang="0">
                      <a:pos x="394" y="2456"/>
                    </a:cxn>
                    <a:cxn ang="0">
                      <a:pos x="394" y="2458"/>
                    </a:cxn>
                    <a:cxn ang="0">
                      <a:pos x="349" y="2733"/>
                    </a:cxn>
                    <a:cxn ang="0">
                      <a:pos x="351" y="3132"/>
                    </a:cxn>
                    <a:cxn ang="0">
                      <a:pos x="391" y="3474"/>
                    </a:cxn>
                    <a:cxn ang="0">
                      <a:pos x="346" y="3820"/>
                    </a:cxn>
                    <a:cxn ang="0">
                      <a:pos x="389" y="3474"/>
                    </a:cxn>
                    <a:cxn ang="0">
                      <a:pos x="346" y="3132"/>
                    </a:cxn>
                    <a:cxn ang="0">
                      <a:pos x="342" y="2733"/>
                    </a:cxn>
                    <a:cxn ang="0">
                      <a:pos x="342" y="2732"/>
                    </a:cxn>
                    <a:cxn ang="0">
                      <a:pos x="386" y="2458"/>
                    </a:cxn>
                    <a:cxn ang="0">
                      <a:pos x="340" y="2256"/>
                    </a:cxn>
                    <a:cxn ang="0">
                      <a:pos x="339" y="1891"/>
                    </a:cxn>
                    <a:cxn ang="0">
                      <a:pos x="284" y="1434"/>
                    </a:cxn>
                    <a:cxn ang="0">
                      <a:pos x="165" y="1122"/>
                    </a:cxn>
                    <a:cxn ang="0">
                      <a:pos x="164" y="1119"/>
                    </a:cxn>
                    <a:cxn ang="0">
                      <a:pos x="163" y="521"/>
                    </a:cxn>
                    <a:cxn ang="0">
                      <a:pos x="83" y="172"/>
                    </a:cxn>
                    <a:cxn ang="0">
                      <a:pos x="1" y="19"/>
                    </a:cxn>
                    <a:cxn ang="0">
                      <a:pos x="0" y="9"/>
                    </a:cxn>
                    <a:cxn ang="0">
                      <a:pos x="7" y="1"/>
                    </a:cxn>
                    <a:cxn ang="0">
                      <a:pos x="11" y="0"/>
                    </a:cxn>
                    <a:cxn ang="0">
                      <a:pos x="21" y="2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394" h="3820">
                      <a:moveTo>
                        <a:pt x="24" y="7"/>
                      </a:moveTo>
                      <a:lnTo>
                        <a:pt x="105" y="161"/>
                      </a:lnTo>
                      <a:lnTo>
                        <a:pt x="105" y="162"/>
                      </a:lnTo>
                      <a:lnTo>
                        <a:pt x="107" y="164"/>
                      </a:lnTo>
                      <a:lnTo>
                        <a:pt x="184" y="516"/>
                      </a:lnTo>
                      <a:lnTo>
                        <a:pt x="184" y="518"/>
                      </a:lnTo>
                      <a:lnTo>
                        <a:pt x="184" y="519"/>
                      </a:lnTo>
                      <a:lnTo>
                        <a:pt x="183" y="1119"/>
                      </a:lnTo>
                      <a:lnTo>
                        <a:pt x="182" y="1116"/>
                      </a:lnTo>
                      <a:lnTo>
                        <a:pt x="300" y="1431"/>
                      </a:lnTo>
                      <a:lnTo>
                        <a:pt x="300" y="1432"/>
                      </a:lnTo>
                      <a:lnTo>
                        <a:pt x="300" y="1433"/>
                      </a:lnTo>
                      <a:lnTo>
                        <a:pt x="352" y="1890"/>
                      </a:lnTo>
                      <a:lnTo>
                        <a:pt x="352" y="1890"/>
                      </a:lnTo>
                      <a:lnTo>
                        <a:pt x="352" y="1891"/>
                      </a:lnTo>
                      <a:lnTo>
                        <a:pt x="351" y="2256"/>
                      </a:lnTo>
                      <a:lnTo>
                        <a:pt x="350" y="2254"/>
                      </a:lnTo>
                      <a:lnTo>
                        <a:pt x="394" y="2456"/>
                      </a:lnTo>
                      <a:lnTo>
                        <a:pt x="394" y="2457"/>
                      </a:lnTo>
                      <a:lnTo>
                        <a:pt x="394" y="2458"/>
                      </a:lnTo>
                      <a:lnTo>
                        <a:pt x="349" y="2733"/>
                      </a:lnTo>
                      <a:lnTo>
                        <a:pt x="349" y="2733"/>
                      </a:lnTo>
                      <a:lnTo>
                        <a:pt x="351" y="3132"/>
                      </a:lnTo>
                      <a:lnTo>
                        <a:pt x="351" y="3132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46" y="3820"/>
                      </a:lnTo>
                      <a:lnTo>
                        <a:pt x="389" y="3474"/>
                      </a:lnTo>
                      <a:lnTo>
                        <a:pt x="389" y="3474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2" y="2733"/>
                      </a:lnTo>
                      <a:lnTo>
                        <a:pt x="342" y="2733"/>
                      </a:lnTo>
                      <a:lnTo>
                        <a:pt x="342" y="2732"/>
                      </a:lnTo>
                      <a:lnTo>
                        <a:pt x="386" y="2456"/>
                      </a:lnTo>
                      <a:lnTo>
                        <a:pt x="386" y="2458"/>
                      </a:lnTo>
                      <a:lnTo>
                        <a:pt x="340" y="2257"/>
                      </a:lnTo>
                      <a:lnTo>
                        <a:pt x="340" y="2256"/>
                      </a:lnTo>
                      <a:lnTo>
                        <a:pt x="340" y="2256"/>
                      </a:lnTo>
                      <a:lnTo>
                        <a:pt x="339" y="1891"/>
                      </a:lnTo>
                      <a:lnTo>
                        <a:pt x="339" y="1891"/>
                      </a:lnTo>
                      <a:lnTo>
                        <a:pt x="284" y="1434"/>
                      </a:lnTo>
                      <a:lnTo>
                        <a:pt x="286" y="1437"/>
                      </a:lnTo>
                      <a:lnTo>
                        <a:pt x="165" y="1122"/>
                      </a:lnTo>
                      <a:lnTo>
                        <a:pt x="164" y="1120"/>
                      </a:lnTo>
                      <a:lnTo>
                        <a:pt x="164" y="1119"/>
                      </a:lnTo>
                      <a:lnTo>
                        <a:pt x="162" y="519"/>
                      </a:lnTo>
                      <a:lnTo>
                        <a:pt x="163" y="521"/>
                      </a:lnTo>
                      <a:lnTo>
                        <a:pt x="82" y="170"/>
                      </a:lnTo>
                      <a:lnTo>
                        <a:pt x="83" y="172"/>
                      </a:lnTo>
                      <a:lnTo>
                        <a:pt x="1" y="19"/>
                      </a:lnTo>
                      <a:lnTo>
                        <a:pt x="1" y="19"/>
                      </a:lnTo>
                      <a:lnTo>
                        <a:pt x="0" y="13"/>
                      </a:lnTo>
                      <a:lnTo>
                        <a:pt x="0" y="9"/>
                      </a:lnTo>
                      <a:lnTo>
                        <a:pt x="3" y="4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7" y="0"/>
                      </a:lnTo>
                      <a:lnTo>
                        <a:pt x="21" y="2"/>
                      </a:lnTo>
                      <a:lnTo>
                        <a:pt x="24" y="7"/>
                      </a:lnTo>
                      <a:lnTo>
                        <a:pt x="24" y="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5" name="Freeform 9">
                <a:extLst>
                  <a:ext uri="{FF2B5EF4-FFF2-40B4-BE49-F238E27FC236}">
                    <a16:creationId xmlns:a16="http://schemas.microsoft.com/office/drawing/2014/main" id="{A7F95D8F-377A-399C-D7F0-D921D2220958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992">
                <a:off x="5598006" y="5365478"/>
                <a:ext cx="307534" cy="142686"/>
              </a:xfrm>
              <a:custGeom>
                <a:avLst/>
                <a:gdLst/>
                <a:ahLst/>
                <a:cxnLst>
                  <a:cxn ang="0">
                    <a:pos x="125" y="78"/>
                  </a:cxn>
                  <a:cxn ang="0">
                    <a:pos x="70" y="141"/>
                  </a:cxn>
                  <a:cxn ang="0">
                    <a:pos x="29" y="176"/>
                  </a:cxn>
                  <a:cxn ang="0">
                    <a:pos x="15" y="181"/>
                  </a:cxn>
                  <a:cxn ang="0">
                    <a:pos x="3" y="189"/>
                  </a:cxn>
                  <a:cxn ang="0">
                    <a:pos x="0" y="194"/>
                  </a:cxn>
                  <a:cxn ang="0">
                    <a:pos x="1" y="200"/>
                  </a:cxn>
                  <a:cxn ang="0">
                    <a:pos x="8" y="207"/>
                  </a:cxn>
                  <a:cxn ang="0">
                    <a:pos x="70" y="250"/>
                  </a:cxn>
                  <a:cxn ang="0">
                    <a:pos x="74" y="249"/>
                  </a:cxn>
                  <a:cxn ang="0">
                    <a:pos x="102" y="249"/>
                  </a:cxn>
                  <a:cxn ang="0">
                    <a:pos x="125" y="252"/>
                  </a:cxn>
                  <a:cxn ang="0">
                    <a:pos x="138" y="253"/>
                  </a:cxn>
                  <a:cxn ang="0">
                    <a:pos x="154" y="252"/>
                  </a:cxn>
                  <a:cxn ang="0">
                    <a:pos x="168" y="248"/>
                  </a:cxn>
                  <a:cxn ang="0">
                    <a:pos x="184" y="249"/>
                  </a:cxn>
                  <a:cxn ang="0">
                    <a:pos x="195" y="252"/>
                  </a:cxn>
                  <a:cxn ang="0">
                    <a:pos x="208" y="256"/>
                  </a:cxn>
                  <a:cxn ang="0">
                    <a:pos x="218" y="254"/>
                  </a:cxn>
                  <a:cxn ang="0">
                    <a:pos x="233" y="249"/>
                  </a:cxn>
                  <a:cxn ang="0">
                    <a:pos x="244" y="244"/>
                  </a:cxn>
                  <a:cxn ang="0">
                    <a:pos x="251" y="246"/>
                  </a:cxn>
                  <a:cxn ang="0">
                    <a:pos x="260" y="250"/>
                  </a:cxn>
                  <a:cxn ang="0">
                    <a:pos x="265" y="254"/>
                  </a:cxn>
                  <a:cxn ang="0">
                    <a:pos x="280" y="264"/>
                  </a:cxn>
                  <a:cxn ang="0">
                    <a:pos x="284" y="263"/>
                  </a:cxn>
                  <a:cxn ang="0">
                    <a:pos x="293" y="258"/>
                  </a:cxn>
                  <a:cxn ang="0">
                    <a:pos x="307" y="253"/>
                  </a:cxn>
                  <a:cxn ang="0">
                    <a:pos x="322" y="252"/>
                  </a:cxn>
                  <a:cxn ang="0">
                    <a:pos x="331" y="253"/>
                  </a:cxn>
                  <a:cxn ang="0">
                    <a:pos x="364" y="254"/>
                  </a:cxn>
                  <a:cxn ang="0">
                    <a:pos x="382" y="249"/>
                  </a:cxn>
                  <a:cxn ang="0">
                    <a:pos x="390" y="242"/>
                  </a:cxn>
                  <a:cxn ang="0">
                    <a:pos x="486" y="227"/>
                  </a:cxn>
                  <a:cxn ang="0">
                    <a:pos x="494" y="222"/>
                  </a:cxn>
                  <a:cxn ang="0">
                    <a:pos x="542" y="193"/>
                  </a:cxn>
                  <a:cxn ang="0">
                    <a:pos x="566" y="176"/>
                  </a:cxn>
                  <a:cxn ang="0">
                    <a:pos x="568" y="173"/>
                  </a:cxn>
                  <a:cxn ang="0">
                    <a:pos x="569" y="168"/>
                  </a:cxn>
                  <a:cxn ang="0">
                    <a:pos x="563" y="159"/>
                  </a:cxn>
                  <a:cxn ang="0">
                    <a:pos x="548" y="146"/>
                  </a:cxn>
                  <a:cxn ang="0">
                    <a:pos x="512" y="126"/>
                  </a:cxn>
                  <a:cxn ang="0">
                    <a:pos x="463" y="102"/>
                  </a:cxn>
                  <a:cxn ang="0">
                    <a:pos x="370" y="71"/>
                  </a:cxn>
                  <a:cxn ang="0">
                    <a:pos x="293" y="36"/>
                  </a:cxn>
                  <a:cxn ang="0">
                    <a:pos x="289" y="20"/>
                  </a:cxn>
                  <a:cxn ang="0">
                    <a:pos x="281" y="8"/>
                  </a:cxn>
                  <a:cxn ang="0">
                    <a:pos x="273" y="2"/>
                  </a:cxn>
                  <a:cxn ang="0">
                    <a:pos x="262" y="0"/>
                  </a:cxn>
                  <a:cxn ang="0">
                    <a:pos x="249" y="3"/>
                  </a:cxn>
                  <a:cxn ang="0">
                    <a:pos x="241" y="8"/>
                  </a:cxn>
                  <a:cxn ang="0">
                    <a:pos x="195" y="36"/>
                  </a:cxn>
                </a:cxnLst>
                <a:rect l="0" t="0" r="r" b="b"/>
                <a:pathLst>
                  <a:path w="569" h="264">
                    <a:moveTo>
                      <a:pt x="195" y="36"/>
                    </a:moveTo>
                    <a:lnTo>
                      <a:pt x="125" y="78"/>
                    </a:lnTo>
                    <a:lnTo>
                      <a:pt x="125" y="78"/>
                    </a:lnTo>
                    <a:lnTo>
                      <a:pt x="70" y="141"/>
                    </a:lnTo>
                    <a:lnTo>
                      <a:pt x="29" y="176"/>
                    </a:lnTo>
                    <a:lnTo>
                      <a:pt x="29" y="176"/>
                    </a:lnTo>
                    <a:lnTo>
                      <a:pt x="22" y="178"/>
                    </a:lnTo>
                    <a:lnTo>
                      <a:pt x="15" y="181"/>
                    </a:lnTo>
                    <a:lnTo>
                      <a:pt x="9" y="184"/>
                    </a:lnTo>
                    <a:lnTo>
                      <a:pt x="3" y="189"/>
                    </a:lnTo>
                    <a:lnTo>
                      <a:pt x="1" y="191"/>
                    </a:lnTo>
                    <a:lnTo>
                      <a:pt x="0" y="194"/>
                    </a:lnTo>
                    <a:lnTo>
                      <a:pt x="0" y="197"/>
                    </a:lnTo>
                    <a:lnTo>
                      <a:pt x="1" y="200"/>
                    </a:lnTo>
                    <a:lnTo>
                      <a:pt x="3" y="203"/>
                    </a:lnTo>
                    <a:lnTo>
                      <a:pt x="8" y="207"/>
                    </a:lnTo>
                    <a:lnTo>
                      <a:pt x="8" y="207"/>
                    </a:lnTo>
                    <a:lnTo>
                      <a:pt x="70" y="250"/>
                    </a:lnTo>
                    <a:lnTo>
                      <a:pt x="70" y="250"/>
                    </a:lnTo>
                    <a:lnTo>
                      <a:pt x="74" y="249"/>
                    </a:lnTo>
                    <a:lnTo>
                      <a:pt x="85" y="249"/>
                    </a:lnTo>
                    <a:lnTo>
                      <a:pt x="102" y="249"/>
                    </a:lnTo>
                    <a:lnTo>
                      <a:pt x="113" y="250"/>
                    </a:lnTo>
                    <a:lnTo>
                      <a:pt x="125" y="252"/>
                    </a:lnTo>
                    <a:lnTo>
                      <a:pt x="125" y="252"/>
                    </a:lnTo>
                    <a:lnTo>
                      <a:pt x="138" y="253"/>
                    </a:lnTo>
                    <a:lnTo>
                      <a:pt x="147" y="253"/>
                    </a:lnTo>
                    <a:lnTo>
                      <a:pt x="154" y="252"/>
                    </a:lnTo>
                    <a:lnTo>
                      <a:pt x="161" y="250"/>
                    </a:lnTo>
                    <a:lnTo>
                      <a:pt x="168" y="248"/>
                    </a:lnTo>
                    <a:lnTo>
                      <a:pt x="174" y="248"/>
                    </a:lnTo>
                    <a:lnTo>
                      <a:pt x="184" y="249"/>
                    </a:lnTo>
                    <a:lnTo>
                      <a:pt x="195" y="252"/>
                    </a:lnTo>
                    <a:lnTo>
                      <a:pt x="195" y="252"/>
                    </a:lnTo>
                    <a:lnTo>
                      <a:pt x="202" y="254"/>
                    </a:lnTo>
                    <a:lnTo>
                      <a:pt x="208" y="256"/>
                    </a:lnTo>
                    <a:lnTo>
                      <a:pt x="212" y="256"/>
                    </a:lnTo>
                    <a:lnTo>
                      <a:pt x="218" y="254"/>
                    </a:lnTo>
                    <a:lnTo>
                      <a:pt x="225" y="252"/>
                    </a:lnTo>
                    <a:lnTo>
                      <a:pt x="233" y="249"/>
                    </a:lnTo>
                    <a:lnTo>
                      <a:pt x="240" y="246"/>
                    </a:lnTo>
                    <a:lnTo>
                      <a:pt x="244" y="244"/>
                    </a:lnTo>
                    <a:lnTo>
                      <a:pt x="248" y="244"/>
                    </a:lnTo>
                    <a:lnTo>
                      <a:pt x="251" y="246"/>
                    </a:lnTo>
                    <a:lnTo>
                      <a:pt x="255" y="247"/>
                    </a:lnTo>
                    <a:lnTo>
                      <a:pt x="260" y="250"/>
                    </a:lnTo>
                    <a:lnTo>
                      <a:pt x="265" y="254"/>
                    </a:lnTo>
                    <a:lnTo>
                      <a:pt x="265" y="254"/>
                    </a:lnTo>
                    <a:lnTo>
                      <a:pt x="274" y="261"/>
                    </a:lnTo>
                    <a:lnTo>
                      <a:pt x="280" y="264"/>
                    </a:lnTo>
                    <a:lnTo>
                      <a:pt x="282" y="264"/>
                    </a:lnTo>
                    <a:lnTo>
                      <a:pt x="284" y="263"/>
                    </a:lnTo>
                    <a:lnTo>
                      <a:pt x="288" y="261"/>
                    </a:lnTo>
                    <a:lnTo>
                      <a:pt x="293" y="258"/>
                    </a:lnTo>
                    <a:lnTo>
                      <a:pt x="301" y="254"/>
                    </a:lnTo>
                    <a:lnTo>
                      <a:pt x="307" y="253"/>
                    </a:lnTo>
                    <a:lnTo>
                      <a:pt x="313" y="252"/>
                    </a:lnTo>
                    <a:lnTo>
                      <a:pt x="322" y="252"/>
                    </a:lnTo>
                    <a:lnTo>
                      <a:pt x="331" y="253"/>
                    </a:lnTo>
                    <a:lnTo>
                      <a:pt x="331" y="253"/>
                    </a:lnTo>
                    <a:lnTo>
                      <a:pt x="350" y="254"/>
                    </a:lnTo>
                    <a:lnTo>
                      <a:pt x="364" y="254"/>
                    </a:lnTo>
                    <a:lnTo>
                      <a:pt x="374" y="252"/>
                    </a:lnTo>
                    <a:lnTo>
                      <a:pt x="382" y="249"/>
                    </a:lnTo>
                    <a:lnTo>
                      <a:pt x="387" y="246"/>
                    </a:lnTo>
                    <a:lnTo>
                      <a:pt x="390" y="242"/>
                    </a:lnTo>
                    <a:lnTo>
                      <a:pt x="391" y="239"/>
                    </a:lnTo>
                    <a:lnTo>
                      <a:pt x="486" y="227"/>
                    </a:lnTo>
                    <a:lnTo>
                      <a:pt x="486" y="227"/>
                    </a:lnTo>
                    <a:lnTo>
                      <a:pt x="494" y="222"/>
                    </a:lnTo>
                    <a:lnTo>
                      <a:pt x="516" y="210"/>
                    </a:lnTo>
                    <a:lnTo>
                      <a:pt x="542" y="193"/>
                    </a:lnTo>
                    <a:lnTo>
                      <a:pt x="554" y="184"/>
                    </a:lnTo>
                    <a:lnTo>
                      <a:pt x="566" y="176"/>
                    </a:lnTo>
                    <a:lnTo>
                      <a:pt x="566" y="176"/>
                    </a:lnTo>
                    <a:lnTo>
                      <a:pt x="568" y="173"/>
                    </a:lnTo>
                    <a:lnTo>
                      <a:pt x="569" y="171"/>
                    </a:lnTo>
                    <a:lnTo>
                      <a:pt x="569" y="168"/>
                    </a:lnTo>
                    <a:lnTo>
                      <a:pt x="568" y="166"/>
                    </a:lnTo>
                    <a:lnTo>
                      <a:pt x="563" y="159"/>
                    </a:lnTo>
                    <a:lnTo>
                      <a:pt x="557" y="153"/>
                    </a:lnTo>
                    <a:lnTo>
                      <a:pt x="548" y="146"/>
                    </a:lnTo>
                    <a:lnTo>
                      <a:pt x="538" y="139"/>
                    </a:lnTo>
                    <a:lnTo>
                      <a:pt x="512" y="126"/>
                    </a:lnTo>
                    <a:lnTo>
                      <a:pt x="487" y="112"/>
                    </a:lnTo>
                    <a:lnTo>
                      <a:pt x="463" y="102"/>
                    </a:lnTo>
                    <a:lnTo>
                      <a:pt x="440" y="92"/>
                    </a:lnTo>
                    <a:lnTo>
                      <a:pt x="370" y="71"/>
                    </a:lnTo>
                    <a:lnTo>
                      <a:pt x="293" y="36"/>
                    </a:lnTo>
                    <a:lnTo>
                      <a:pt x="293" y="36"/>
                    </a:lnTo>
                    <a:lnTo>
                      <a:pt x="291" y="28"/>
                    </a:lnTo>
                    <a:lnTo>
                      <a:pt x="289" y="20"/>
                    </a:lnTo>
                    <a:lnTo>
                      <a:pt x="284" y="11"/>
                    </a:lnTo>
                    <a:lnTo>
                      <a:pt x="281" y="8"/>
                    </a:lnTo>
                    <a:lnTo>
                      <a:pt x="278" y="4"/>
                    </a:lnTo>
                    <a:lnTo>
                      <a:pt x="273" y="2"/>
                    </a:lnTo>
                    <a:lnTo>
                      <a:pt x="269" y="1"/>
                    </a:lnTo>
                    <a:lnTo>
                      <a:pt x="262" y="0"/>
                    </a:lnTo>
                    <a:lnTo>
                      <a:pt x="257" y="1"/>
                    </a:lnTo>
                    <a:lnTo>
                      <a:pt x="249" y="3"/>
                    </a:lnTo>
                    <a:lnTo>
                      <a:pt x="241" y="8"/>
                    </a:lnTo>
                    <a:lnTo>
                      <a:pt x="241" y="8"/>
                    </a:lnTo>
                    <a:lnTo>
                      <a:pt x="195" y="36"/>
                    </a:lnTo>
                    <a:lnTo>
                      <a:pt x="195" y="3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B39375"/>
                  </a:gs>
                  <a:gs pos="100000">
                    <a:srgbClr val="3E3619"/>
                  </a:gs>
                </a:gsLst>
                <a:lin ang="6240000" scaled="0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136525" dist="50800" dir="60000">
                  <a:srgbClr val="000000">
                    <a:alpha val="38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" name="Group 61">
              <a:extLst>
                <a:ext uri="{FF2B5EF4-FFF2-40B4-BE49-F238E27FC236}">
                  <a16:creationId xmlns:a16="http://schemas.microsoft.com/office/drawing/2014/main" id="{D51FC3B5-9C46-5760-E2CA-DBF0B5EC7CDB}"/>
                </a:ext>
              </a:extLst>
            </p:cNvPr>
            <p:cNvGrpSpPr/>
            <p:nvPr/>
          </p:nvGrpSpPr>
          <p:grpSpPr>
            <a:xfrm>
              <a:off x="5181600" y="1369832"/>
              <a:ext cx="1566262" cy="4090142"/>
              <a:chOff x="4000115" y="627720"/>
              <a:chExt cx="1707443" cy="4458824"/>
            </a:xfrm>
          </p:grpSpPr>
          <p:grpSp>
            <p:nvGrpSpPr>
              <p:cNvPr id="100" name="Group 165">
                <a:extLst>
                  <a:ext uri="{FF2B5EF4-FFF2-40B4-BE49-F238E27FC236}">
                    <a16:creationId xmlns:a16="http://schemas.microsoft.com/office/drawing/2014/main" id="{800DF8CD-B6EF-B48F-6F3C-AE87044467B1}"/>
                  </a:ext>
                </a:extLst>
              </p:cNvPr>
              <p:cNvGrpSpPr/>
              <p:nvPr/>
            </p:nvGrpSpPr>
            <p:grpSpPr>
              <a:xfrm rot="4345192">
                <a:off x="3966474" y="2368244"/>
                <a:ext cx="658980" cy="591697"/>
                <a:chOff x="971551" y="0"/>
                <a:chExt cx="7200902" cy="6818311"/>
              </a:xfrm>
            </p:grpSpPr>
            <p:sp>
              <p:nvSpPr>
                <p:cNvPr id="122" name="Freeform 5">
                  <a:extLst>
                    <a:ext uri="{FF2B5EF4-FFF2-40B4-BE49-F238E27FC236}">
                      <a16:creationId xmlns:a16="http://schemas.microsoft.com/office/drawing/2014/main" id="{551AA4D3-8657-89E6-E744-2C59558E2E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6587" y="96583"/>
                  <a:ext cx="6586540" cy="6713539"/>
                </a:xfrm>
                <a:custGeom>
                  <a:avLst/>
                  <a:gdLst/>
                  <a:ahLst/>
                  <a:cxnLst>
                    <a:cxn ang="0">
                      <a:pos x="4149" y="0"/>
                    </a:cxn>
                    <a:cxn ang="0">
                      <a:pos x="3889" y="307"/>
                    </a:cxn>
                    <a:cxn ang="0">
                      <a:pos x="3618" y="619"/>
                    </a:cxn>
                    <a:cxn ang="0">
                      <a:pos x="3336" y="934"/>
                    </a:cxn>
                    <a:cxn ang="0">
                      <a:pos x="3042" y="1252"/>
                    </a:cxn>
                    <a:cxn ang="0">
                      <a:pos x="2738" y="1571"/>
                    </a:cxn>
                    <a:cxn ang="0">
                      <a:pos x="2423" y="1891"/>
                    </a:cxn>
                    <a:cxn ang="0">
                      <a:pos x="2099" y="2212"/>
                    </a:cxn>
                    <a:cxn ang="0">
                      <a:pos x="1765" y="2534"/>
                    </a:cxn>
                    <a:cxn ang="0">
                      <a:pos x="858" y="3396"/>
                    </a:cxn>
                    <a:cxn ang="0">
                      <a:pos x="0" y="4204"/>
                    </a:cxn>
                    <a:cxn ang="0">
                      <a:pos x="2" y="4205"/>
                    </a:cxn>
                    <a:cxn ang="0">
                      <a:pos x="101" y="4213"/>
                    </a:cxn>
                    <a:cxn ang="0">
                      <a:pos x="292" y="4224"/>
                    </a:cxn>
                    <a:cxn ang="0">
                      <a:pos x="465" y="4229"/>
                    </a:cxn>
                    <a:cxn ang="0">
                      <a:pos x="669" y="4229"/>
                    </a:cxn>
                    <a:cxn ang="0">
                      <a:pos x="898" y="4221"/>
                    </a:cxn>
                    <a:cxn ang="0">
                      <a:pos x="1149" y="4205"/>
                    </a:cxn>
                    <a:cxn ang="0">
                      <a:pos x="1413" y="4177"/>
                    </a:cxn>
                    <a:cxn ang="0">
                      <a:pos x="1549" y="4158"/>
                    </a:cxn>
                    <a:cxn ang="0">
                      <a:pos x="1689" y="4135"/>
                    </a:cxn>
                    <a:cxn ang="0">
                      <a:pos x="1828" y="4108"/>
                    </a:cxn>
                    <a:cxn ang="0">
                      <a:pos x="1969" y="4078"/>
                    </a:cxn>
                    <a:cxn ang="0">
                      <a:pos x="2109" y="4041"/>
                    </a:cxn>
                    <a:cxn ang="0">
                      <a:pos x="2249" y="4000"/>
                    </a:cxn>
                    <a:cxn ang="0">
                      <a:pos x="2388" y="3954"/>
                    </a:cxn>
                    <a:cxn ang="0">
                      <a:pos x="2525" y="3902"/>
                    </a:cxn>
                    <a:cxn ang="0">
                      <a:pos x="2659" y="3844"/>
                    </a:cxn>
                    <a:cxn ang="0">
                      <a:pos x="2790" y="3781"/>
                    </a:cxn>
                    <a:cxn ang="0">
                      <a:pos x="2917" y="3710"/>
                    </a:cxn>
                    <a:cxn ang="0">
                      <a:pos x="3041" y="3634"/>
                    </a:cxn>
                    <a:cxn ang="0">
                      <a:pos x="3159" y="3551"/>
                    </a:cxn>
                    <a:cxn ang="0">
                      <a:pos x="3271" y="3460"/>
                    </a:cxn>
                    <a:cxn ang="0">
                      <a:pos x="3377" y="3361"/>
                    </a:cxn>
                    <a:cxn ang="0">
                      <a:pos x="3424" y="3312"/>
                    </a:cxn>
                    <a:cxn ang="0">
                      <a:pos x="3511" y="3211"/>
                    </a:cxn>
                    <a:cxn ang="0">
                      <a:pos x="3590" y="3106"/>
                    </a:cxn>
                    <a:cxn ang="0">
                      <a:pos x="3660" y="2999"/>
                    </a:cxn>
                    <a:cxn ang="0">
                      <a:pos x="3722" y="2888"/>
                    </a:cxn>
                    <a:cxn ang="0">
                      <a:pos x="3776" y="2775"/>
                    </a:cxn>
                    <a:cxn ang="0">
                      <a:pos x="3825" y="2659"/>
                    </a:cxn>
                    <a:cxn ang="0">
                      <a:pos x="3866" y="2541"/>
                    </a:cxn>
                    <a:cxn ang="0">
                      <a:pos x="3901" y="2421"/>
                    </a:cxn>
                    <a:cxn ang="0">
                      <a:pos x="3931" y="2301"/>
                    </a:cxn>
                    <a:cxn ang="0">
                      <a:pos x="3955" y="2180"/>
                    </a:cxn>
                    <a:cxn ang="0">
                      <a:pos x="3975" y="2057"/>
                    </a:cxn>
                    <a:cxn ang="0">
                      <a:pos x="3990" y="1935"/>
                    </a:cxn>
                    <a:cxn ang="0">
                      <a:pos x="4002" y="1813"/>
                    </a:cxn>
                    <a:cxn ang="0">
                      <a:pos x="4014" y="1631"/>
                    </a:cxn>
                    <a:cxn ang="0">
                      <a:pos x="4022" y="1391"/>
                    </a:cxn>
                    <a:cxn ang="0">
                      <a:pos x="4023" y="1045"/>
                    </a:cxn>
                    <a:cxn ang="0">
                      <a:pos x="4024" y="724"/>
                    </a:cxn>
                    <a:cxn ang="0">
                      <a:pos x="4030" y="528"/>
                    </a:cxn>
                    <a:cxn ang="0">
                      <a:pos x="4040" y="393"/>
                    </a:cxn>
                    <a:cxn ang="0">
                      <a:pos x="4051" y="308"/>
                    </a:cxn>
                    <a:cxn ang="0">
                      <a:pos x="4066" y="229"/>
                    </a:cxn>
                    <a:cxn ang="0">
                      <a:pos x="4083" y="156"/>
                    </a:cxn>
                    <a:cxn ang="0">
                      <a:pos x="4106" y="89"/>
                    </a:cxn>
                    <a:cxn ang="0">
                      <a:pos x="4133" y="27"/>
                    </a:cxn>
                    <a:cxn ang="0">
                      <a:pos x="4149" y="0"/>
                    </a:cxn>
                  </a:cxnLst>
                  <a:rect l="0" t="0" r="r" b="b"/>
                  <a:pathLst>
                    <a:path w="4149" h="4229">
                      <a:moveTo>
                        <a:pt x="4149" y="0"/>
                      </a:moveTo>
                      <a:lnTo>
                        <a:pt x="4149" y="0"/>
                      </a:lnTo>
                      <a:lnTo>
                        <a:pt x="4020" y="153"/>
                      </a:lnTo>
                      <a:lnTo>
                        <a:pt x="3889" y="307"/>
                      </a:lnTo>
                      <a:lnTo>
                        <a:pt x="3755" y="462"/>
                      </a:lnTo>
                      <a:lnTo>
                        <a:pt x="3618" y="619"/>
                      </a:lnTo>
                      <a:lnTo>
                        <a:pt x="3478" y="776"/>
                      </a:lnTo>
                      <a:lnTo>
                        <a:pt x="3336" y="934"/>
                      </a:lnTo>
                      <a:lnTo>
                        <a:pt x="3190" y="1092"/>
                      </a:lnTo>
                      <a:lnTo>
                        <a:pt x="3042" y="1252"/>
                      </a:lnTo>
                      <a:lnTo>
                        <a:pt x="2891" y="1411"/>
                      </a:lnTo>
                      <a:lnTo>
                        <a:pt x="2738" y="1571"/>
                      </a:lnTo>
                      <a:lnTo>
                        <a:pt x="2581" y="1731"/>
                      </a:lnTo>
                      <a:lnTo>
                        <a:pt x="2423" y="1891"/>
                      </a:lnTo>
                      <a:lnTo>
                        <a:pt x="2262" y="2052"/>
                      </a:lnTo>
                      <a:lnTo>
                        <a:pt x="2099" y="2212"/>
                      </a:lnTo>
                      <a:lnTo>
                        <a:pt x="1934" y="2373"/>
                      </a:lnTo>
                      <a:lnTo>
                        <a:pt x="1765" y="2534"/>
                      </a:lnTo>
                      <a:lnTo>
                        <a:pt x="1765" y="2534"/>
                      </a:lnTo>
                      <a:lnTo>
                        <a:pt x="858" y="3396"/>
                      </a:lnTo>
                      <a:lnTo>
                        <a:pt x="422" y="3808"/>
                      </a:lnTo>
                      <a:lnTo>
                        <a:pt x="0" y="4204"/>
                      </a:lnTo>
                      <a:lnTo>
                        <a:pt x="2" y="4205"/>
                      </a:lnTo>
                      <a:lnTo>
                        <a:pt x="2" y="4205"/>
                      </a:lnTo>
                      <a:lnTo>
                        <a:pt x="27" y="4208"/>
                      </a:lnTo>
                      <a:lnTo>
                        <a:pt x="101" y="4213"/>
                      </a:lnTo>
                      <a:lnTo>
                        <a:pt x="219" y="4221"/>
                      </a:lnTo>
                      <a:lnTo>
                        <a:pt x="292" y="4224"/>
                      </a:lnTo>
                      <a:lnTo>
                        <a:pt x="375" y="4226"/>
                      </a:lnTo>
                      <a:lnTo>
                        <a:pt x="465" y="4229"/>
                      </a:lnTo>
                      <a:lnTo>
                        <a:pt x="564" y="4229"/>
                      </a:lnTo>
                      <a:lnTo>
                        <a:pt x="669" y="4229"/>
                      </a:lnTo>
                      <a:lnTo>
                        <a:pt x="781" y="4226"/>
                      </a:lnTo>
                      <a:lnTo>
                        <a:pt x="898" y="4221"/>
                      </a:lnTo>
                      <a:lnTo>
                        <a:pt x="1021" y="4214"/>
                      </a:lnTo>
                      <a:lnTo>
                        <a:pt x="1149" y="4205"/>
                      </a:lnTo>
                      <a:lnTo>
                        <a:pt x="1279" y="4193"/>
                      </a:lnTo>
                      <a:lnTo>
                        <a:pt x="1413" y="4177"/>
                      </a:lnTo>
                      <a:lnTo>
                        <a:pt x="1481" y="4169"/>
                      </a:lnTo>
                      <a:lnTo>
                        <a:pt x="1549" y="4158"/>
                      </a:lnTo>
                      <a:lnTo>
                        <a:pt x="1619" y="4147"/>
                      </a:lnTo>
                      <a:lnTo>
                        <a:pt x="1689" y="4135"/>
                      </a:lnTo>
                      <a:lnTo>
                        <a:pt x="1758" y="4122"/>
                      </a:lnTo>
                      <a:lnTo>
                        <a:pt x="1828" y="4108"/>
                      </a:lnTo>
                      <a:lnTo>
                        <a:pt x="1899" y="4094"/>
                      </a:lnTo>
                      <a:lnTo>
                        <a:pt x="1969" y="4078"/>
                      </a:lnTo>
                      <a:lnTo>
                        <a:pt x="2040" y="4060"/>
                      </a:lnTo>
                      <a:lnTo>
                        <a:pt x="2109" y="4041"/>
                      </a:lnTo>
                      <a:lnTo>
                        <a:pt x="2179" y="4021"/>
                      </a:lnTo>
                      <a:lnTo>
                        <a:pt x="2249" y="4000"/>
                      </a:lnTo>
                      <a:lnTo>
                        <a:pt x="2318" y="3977"/>
                      </a:lnTo>
                      <a:lnTo>
                        <a:pt x="2388" y="3954"/>
                      </a:lnTo>
                      <a:lnTo>
                        <a:pt x="2457" y="3929"/>
                      </a:lnTo>
                      <a:lnTo>
                        <a:pt x="2525" y="3902"/>
                      </a:lnTo>
                      <a:lnTo>
                        <a:pt x="2592" y="3874"/>
                      </a:lnTo>
                      <a:lnTo>
                        <a:pt x="2659" y="3844"/>
                      </a:lnTo>
                      <a:lnTo>
                        <a:pt x="2726" y="3814"/>
                      </a:lnTo>
                      <a:lnTo>
                        <a:pt x="2790" y="3781"/>
                      </a:lnTo>
                      <a:lnTo>
                        <a:pt x="2855" y="3747"/>
                      </a:lnTo>
                      <a:lnTo>
                        <a:pt x="2917" y="3710"/>
                      </a:lnTo>
                      <a:lnTo>
                        <a:pt x="2980" y="3673"/>
                      </a:lnTo>
                      <a:lnTo>
                        <a:pt x="3041" y="3634"/>
                      </a:lnTo>
                      <a:lnTo>
                        <a:pt x="3100" y="3594"/>
                      </a:lnTo>
                      <a:lnTo>
                        <a:pt x="3159" y="3551"/>
                      </a:lnTo>
                      <a:lnTo>
                        <a:pt x="3215" y="3505"/>
                      </a:lnTo>
                      <a:lnTo>
                        <a:pt x="3271" y="3460"/>
                      </a:lnTo>
                      <a:lnTo>
                        <a:pt x="3325" y="3412"/>
                      </a:lnTo>
                      <a:lnTo>
                        <a:pt x="3377" y="3361"/>
                      </a:lnTo>
                      <a:lnTo>
                        <a:pt x="3377" y="3361"/>
                      </a:lnTo>
                      <a:lnTo>
                        <a:pt x="3424" y="3312"/>
                      </a:lnTo>
                      <a:lnTo>
                        <a:pt x="3468" y="3262"/>
                      </a:lnTo>
                      <a:lnTo>
                        <a:pt x="3511" y="3211"/>
                      </a:lnTo>
                      <a:lnTo>
                        <a:pt x="3551" y="3160"/>
                      </a:lnTo>
                      <a:lnTo>
                        <a:pt x="3590" y="3106"/>
                      </a:lnTo>
                      <a:lnTo>
                        <a:pt x="3626" y="3053"/>
                      </a:lnTo>
                      <a:lnTo>
                        <a:pt x="3660" y="2999"/>
                      </a:lnTo>
                      <a:lnTo>
                        <a:pt x="3692" y="2944"/>
                      </a:lnTo>
                      <a:lnTo>
                        <a:pt x="3722" y="2888"/>
                      </a:lnTo>
                      <a:lnTo>
                        <a:pt x="3751" y="2831"/>
                      </a:lnTo>
                      <a:lnTo>
                        <a:pt x="3776" y="2775"/>
                      </a:lnTo>
                      <a:lnTo>
                        <a:pt x="3802" y="2718"/>
                      </a:lnTo>
                      <a:lnTo>
                        <a:pt x="3825" y="2659"/>
                      </a:lnTo>
                      <a:lnTo>
                        <a:pt x="3846" y="2600"/>
                      </a:lnTo>
                      <a:lnTo>
                        <a:pt x="3866" y="2541"/>
                      </a:lnTo>
                      <a:lnTo>
                        <a:pt x="3884" y="2482"/>
                      </a:lnTo>
                      <a:lnTo>
                        <a:pt x="3901" y="2421"/>
                      </a:lnTo>
                      <a:lnTo>
                        <a:pt x="3916" y="2361"/>
                      </a:lnTo>
                      <a:lnTo>
                        <a:pt x="3931" y="2301"/>
                      </a:lnTo>
                      <a:lnTo>
                        <a:pt x="3943" y="2241"/>
                      </a:lnTo>
                      <a:lnTo>
                        <a:pt x="3955" y="2180"/>
                      </a:lnTo>
                      <a:lnTo>
                        <a:pt x="3965" y="2119"/>
                      </a:lnTo>
                      <a:lnTo>
                        <a:pt x="3975" y="2057"/>
                      </a:lnTo>
                      <a:lnTo>
                        <a:pt x="3983" y="1997"/>
                      </a:lnTo>
                      <a:lnTo>
                        <a:pt x="3990" y="1935"/>
                      </a:lnTo>
                      <a:lnTo>
                        <a:pt x="3996" y="1875"/>
                      </a:lnTo>
                      <a:lnTo>
                        <a:pt x="4002" y="1813"/>
                      </a:lnTo>
                      <a:lnTo>
                        <a:pt x="4007" y="1751"/>
                      </a:lnTo>
                      <a:lnTo>
                        <a:pt x="4014" y="1631"/>
                      </a:lnTo>
                      <a:lnTo>
                        <a:pt x="4019" y="1510"/>
                      </a:lnTo>
                      <a:lnTo>
                        <a:pt x="4022" y="1391"/>
                      </a:lnTo>
                      <a:lnTo>
                        <a:pt x="4023" y="1274"/>
                      </a:lnTo>
                      <a:lnTo>
                        <a:pt x="4023" y="1045"/>
                      </a:lnTo>
                      <a:lnTo>
                        <a:pt x="4023" y="828"/>
                      </a:lnTo>
                      <a:lnTo>
                        <a:pt x="4024" y="724"/>
                      </a:lnTo>
                      <a:lnTo>
                        <a:pt x="4026" y="625"/>
                      </a:lnTo>
                      <a:lnTo>
                        <a:pt x="4030" y="528"/>
                      </a:lnTo>
                      <a:lnTo>
                        <a:pt x="4036" y="437"/>
                      </a:lnTo>
                      <a:lnTo>
                        <a:pt x="4040" y="393"/>
                      </a:lnTo>
                      <a:lnTo>
                        <a:pt x="4046" y="350"/>
                      </a:lnTo>
                      <a:lnTo>
                        <a:pt x="4051" y="308"/>
                      </a:lnTo>
                      <a:lnTo>
                        <a:pt x="4058" y="268"/>
                      </a:lnTo>
                      <a:lnTo>
                        <a:pt x="4066" y="229"/>
                      </a:lnTo>
                      <a:lnTo>
                        <a:pt x="4074" y="192"/>
                      </a:lnTo>
                      <a:lnTo>
                        <a:pt x="4083" y="156"/>
                      </a:lnTo>
                      <a:lnTo>
                        <a:pt x="4094" y="121"/>
                      </a:lnTo>
                      <a:lnTo>
                        <a:pt x="4106" y="89"/>
                      </a:lnTo>
                      <a:lnTo>
                        <a:pt x="4119" y="58"/>
                      </a:lnTo>
                      <a:lnTo>
                        <a:pt x="4133" y="27"/>
                      </a:lnTo>
                      <a:lnTo>
                        <a:pt x="4149" y="0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Freeform 6">
                  <a:extLst>
                    <a:ext uri="{FF2B5EF4-FFF2-40B4-BE49-F238E27FC236}">
                      <a16:creationId xmlns:a16="http://schemas.microsoft.com/office/drawing/2014/main" id="{5B873F51-A5C5-EF82-A5F9-D77A7C2CD3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551" y="0"/>
                  <a:ext cx="7200902" cy="6818311"/>
                </a:xfrm>
                <a:custGeom>
                  <a:avLst/>
                  <a:gdLst/>
                  <a:ahLst/>
                  <a:cxnLst>
                    <a:cxn ang="0">
                      <a:pos x="4481" y="66"/>
                    </a:cxn>
                    <a:cxn ang="0">
                      <a:pos x="4536" y="0"/>
                    </a:cxn>
                    <a:cxn ang="0">
                      <a:pos x="4482" y="36"/>
                    </a:cxn>
                    <a:cxn ang="0">
                      <a:pos x="4389" y="82"/>
                    </a:cxn>
                    <a:cxn ang="0">
                      <a:pos x="4279" y="115"/>
                    </a:cxn>
                    <a:cxn ang="0">
                      <a:pos x="4155" y="141"/>
                    </a:cxn>
                    <a:cxn ang="0">
                      <a:pos x="4020" y="159"/>
                    </a:cxn>
                    <a:cxn ang="0">
                      <a:pos x="3713" y="185"/>
                    </a:cxn>
                    <a:cxn ang="0">
                      <a:pos x="3243" y="213"/>
                    </a:cxn>
                    <a:cxn ang="0">
                      <a:pos x="2857" y="249"/>
                    </a:cxn>
                    <a:cxn ang="0">
                      <a:pos x="2655" y="279"/>
                    </a:cxn>
                    <a:cxn ang="0">
                      <a:pos x="2450" y="318"/>
                    </a:cxn>
                    <a:cxn ang="0">
                      <a:pos x="2241" y="367"/>
                    </a:cxn>
                    <a:cxn ang="0">
                      <a:pos x="2029" y="430"/>
                    </a:cxn>
                    <a:cxn ang="0">
                      <a:pos x="1817" y="508"/>
                    </a:cxn>
                    <a:cxn ang="0">
                      <a:pos x="1605" y="603"/>
                    </a:cxn>
                    <a:cxn ang="0">
                      <a:pos x="1395" y="717"/>
                    </a:cxn>
                    <a:cxn ang="0">
                      <a:pos x="1186" y="851"/>
                    </a:cxn>
                    <a:cxn ang="0">
                      <a:pos x="980" y="1008"/>
                    </a:cxn>
                    <a:cxn ang="0">
                      <a:pos x="777" y="1189"/>
                    </a:cxn>
                    <a:cxn ang="0">
                      <a:pos x="651" y="1319"/>
                    </a:cxn>
                    <a:cxn ang="0">
                      <a:pos x="488" y="1517"/>
                    </a:cxn>
                    <a:cxn ang="0">
                      <a:pos x="351" y="1716"/>
                    </a:cxn>
                    <a:cxn ang="0">
                      <a:pos x="241" y="1917"/>
                    </a:cxn>
                    <a:cxn ang="0">
                      <a:pos x="154" y="2120"/>
                    </a:cxn>
                    <a:cxn ang="0">
                      <a:pos x="88" y="2319"/>
                    </a:cxn>
                    <a:cxn ang="0">
                      <a:pos x="43" y="2516"/>
                    </a:cxn>
                    <a:cxn ang="0">
                      <a:pos x="15" y="2709"/>
                    </a:cxn>
                    <a:cxn ang="0">
                      <a:pos x="1" y="2897"/>
                    </a:cxn>
                    <a:cxn ang="0">
                      <a:pos x="3" y="3079"/>
                    </a:cxn>
                    <a:cxn ang="0">
                      <a:pos x="15" y="3253"/>
                    </a:cxn>
                    <a:cxn ang="0">
                      <a:pos x="36" y="3418"/>
                    </a:cxn>
                    <a:cxn ang="0">
                      <a:pos x="64" y="3572"/>
                    </a:cxn>
                    <a:cxn ang="0">
                      <a:pos x="111" y="3760"/>
                    </a:cxn>
                    <a:cxn ang="0">
                      <a:pos x="188" y="3997"/>
                    </a:cxn>
                    <a:cxn ang="0">
                      <a:pos x="257" y="4173"/>
                    </a:cxn>
                    <a:cxn ang="0">
                      <a:pos x="316" y="4295"/>
                    </a:cxn>
                    <a:cxn ang="0">
                      <a:pos x="1174" y="3487"/>
                    </a:cxn>
                    <a:cxn ang="0">
                      <a:pos x="2250" y="2464"/>
                    </a:cxn>
                    <a:cxn ang="0">
                      <a:pos x="2739" y="1982"/>
                    </a:cxn>
                    <a:cxn ang="0">
                      <a:pos x="3207" y="1502"/>
                    </a:cxn>
                    <a:cxn ang="0">
                      <a:pos x="3652" y="1025"/>
                    </a:cxn>
                    <a:cxn ang="0">
                      <a:pos x="4071" y="553"/>
                    </a:cxn>
                    <a:cxn ang="0">
                      <a:pos x="4465" y="91"/>
                    </a:cxn>
                  </a:cxnLst>
                  <a:rect l="0" t="0" r="r" b="b"/>
                  <a:pathLst>
                    <a:path w="4536" h="4295">
                      <a:moveTo>
                        <a:pt x="4465" y="91"/>
                      </a:moveTo>
                      <a:lnTo>
                        <a:pt x="4465" y="91"/>
                      </a:lnTo>
                      <a:lnTo>
                        <a:pt x="4481" y="66"/>
                      </a:lnTo>
                      <a:lnTo>
                        <a:pt x="4498" y="42"/>
                      </a:lnTo>
                      <a:lnTo>
                        <a:pt x="4517" y="20"/>
                      </a:lnTo>
                      <a:lnTo>
                        <a:pt x="4536" y="0"/>
                      </a:lnTo>
                      <a:lnTo>
                        <a:pt x="4536" y="0"/>
                      </a:lnTo>
                      <a:lnTo>
                        <a:pt x="4511" y="19"/>
                      </a:lnTo>
                      <a:lnTo>
                        <a:pt x="4482" y="36"/>
                      </a:lnTo>
                      <a:lnTo>
                        <a:pt x="4453" y="52"/>
                      </a:lnTo>
                      <a:lnTo>
                        <a:pt x="4422" y="67"/>
                      </a:lnTo>
                      <a:lnTo>
                        <a:pt x="4389" y="82"/>
                      </a:lnTo>
                      <a:lnTo>
                        <a:pt x="4354" y="94"/>
                      </a:lnTo>
                      <a:lnTo>
                        <a:pt x="4318" y="105"/>
                      </a:lnTo>
                      <a:lnTo>
                        <a:pt x="4279" y="115"/>
                      </a:lnTo>
                      <a:lnTo>
                        <a:pt x="4240" y="125"/>
                      </a:lnTo>
                      <a:lnTo>
                        <a:pt x="4198" y="133"/>
                      </a:lnTo>
                      <a:lnTo>
                        <a:pt x="4155" y="141"/>
                      </a:lnTo>
                      <a:lnTo>
                        <a:pt x="4113" y="147"/>
                      </a:lnTo>
                      <a:lnTo>
                        <a:pt x="4067" y="154"/>
                      </a:lnTo>
                      <a:lnTo>
                        <a:pt x="4020" y="159"/>
                      </a:lnTo>
                      <a:lnTo>
                        <a:pt x="3922" y="169"/>
                      </a:lnTo>
                      <a:lnTo>
                        <a:pt x="3820" y="177"/>
                      </a:lnTo>
                      <a:lnTo>
                        <a:pt x="3713" y="185"/>
                      </a:lnTo>
                      <a:lnTo>
                        <a:pt x="3485" y="197"/>
                      </a:lnTo>
                      <a:lnTo>
                        <a:pt x="3366" y="205"/>
                      </a:lnTo>
                      <a:lnTo>
                        <a:pt x="3243" y="213"/>
                      </a:lnTo>
                      <a:lnTo>
                        <a:pt x="3117" y="222"/>
                      </a:lnTo>
                      <a:lnTo>
                        <a:pt x="2988" y="234"/>
                      </a:lnTo>
                      <a:lnTo>
                        <a:pt x="2857" y="249"/>
                      </a:lnTo>
                      <a:lnTo>
                        <a:pt x="2790" y="259"/>
                      </a:lnTo>
                      <a:lnTo>
                        <a:pt x="2723" y="268"/>
                      </a:lnTo>
                      <a:lnTo>
                        <a:pt x="2655" y="279"/>
                      </a:lnTo>
                      <a:lnTo>
                        <a:pt x="2586" y="291"/>
                      </a:lnTo>
                      <a:lnTo>
                        <a:pt x="2518" y="303"/>
                      </a:lnTo>
                      <a:lnTo>
                        <a:pt x="2450" y="318"/>
                      </a:lnTo>
                      <a:lnTo>
                        <a:pt x="2380" y="332"/>
                      </a:lnTo>
                      <a:lnTo>
                        <a:pt x="2310" y="348"/>
                      </a:lnTo>
                      <a:lnTo>
                        <a:pt x="2241" y="367"/>
                      </a:lnTo>
                      <a:lnTo>
                        <a:pt x="2170" y="386"/>
                      </a:lnTo>
                      <a:lnTo>
                        <a:pt x="2100" y="407"/>
                      </a:lnTo>
                      <a:lnTo>
                        <a:pt x="2029" y="430"/>
                      </a:lnTo>
                      <a:lnTo>
                        <a:pt x="1959" y="454"/>
                      </a:lnTo>
                      <a:lnTo>
                        <a:pt x="1888" y="480"/>
                      </a:lnTo>
                      <a:lnTo>
                        <a:pt x="1817" y="508"/>
                      </a:lnTo>
                      <a:lnTo>
                        <a:pt x="1746" y="537"/>
                      </a:lnTo>
                      <a:lnTo>
                        <a:pt x="1676" y="569"/>
                      </a:lnTo>
                      <a:lnTo>
                        <a:pt x="1605" y="603"/>
                      </a:lnTo>
                      <a:lnTo>
                        <a:pt x="1534" y="638"/>
                      </a:lnTo>
                      <a:lnTo>
                        <a:pt x="1465" y="677"/>
                      </a:lnTo>
                      <a:lnTo>
                        <a:pt x="1395" y="717"/>
                      </a:lnTo>
                      <a:lnTo>
                        <a:pt x="1324" y="758"/>
                      </a:lnTo>
                      <a:lnTo>
                        <a:pt x="1254" y="804"/>
                      </a:lnTo>
                      <a:lnTo>
                        <a:pt x="1186" y="851"/>
                      </a:lnTo>
                      <a:lnTo>
                        <a:pt x="1116" y="900"/>
                      </a:lnTo>
                      <a:lnTo>
                        <a:pt x="1048" y="953"/>
                      </a:lnTo>
                      <a:lnTo>
                        <a:pt x="980" y="1008"/>
                      </a:lnTo>
                      <a:lnTo>
                        <a:pt x="911" y="1065"/>
                      </a:lnTo>
                      <a:lnTo>
                        <a:pt x="844" y="1126"/>
                      </a:lnTo>
                      <a:lnTo>
                        <a:pt x="777" y="1189"/>
                      </a:lnTo>
                      <a:lnTo>
                        <a:pt x="777" y="1189"/>
                      </a:lnTo>
                      <a:lnTo>
                        <a:pt x="713" y="1254"/>
                      </a:lnTo>
                      <a:lnTo>
                        <a:pt x="651" y="1319"/>
                      </a:lnTo>
                      <a:lnTo>
                        <a:pt x="594" y="1384"/>
                      </a:lnTo>
                      <a:lnTo>
                        <a:pt x="539" y="1450"/>
                      </a:lnTo>
                      <a:lnTo>
                        <a:pt x="488" y="1517"/>
                      </a:lnTo>
                      <a:lnTo>
                        <a:pt x="440" y="1582"/>
                      </a:lnTo>
                      <a:lnTo>
                        <a:pt x="394" y="1649"/>
                      </a:lnTo>
                      <a:lnTo>
                        <a:pt x="351" y="1716"/>
                      </a:lnTo>
                      <a:lnTo>
                        <a:pt x="312" y="1783"/>
                      </a:lnTo>
                      <a:lnTo>
                        <a:pt x="275" y="1850"/>
                      </a:lnTo>
                      <a:lnTo>
                        <a:pt x="241" y="1917"/>
                      </a:lnTo>
                      <a:lnTo>
                        <a:pt x="209" y="1986"/>
                      </a:lnTo>
                      <a:lnTo>
                        <a:pt x="181" y="2053"/>
                      </a:lnTo>
                      <a:lnTo>
                        <a:pt x="154" y="2120"/>
                      </a:lnTo>
                      <a:lnTo>
                        <a:pt x="130" y="2185"/>
                      </a:lnTo>
                      <a:lnTo>
                        <a:pt x="109" y="2252"/>
                      </a:lnTo>
                      <a:lnTo>
                        <a:pt x="88" y="2319"/>
                      </a:lnTo>
                      <a:lnTo>
                        <a:pt x="71" y="2385"/>
                      </a:lnTo>
                      <a:lnTo>
                        <a:pt x="56" y="2451"/>
                      </a:lnTo>
                      <a:lnTo>
                        <a:pt x="43" y="2516"/>
                      </a:lnTo>
                      <a:lnTo>
                        <a:pt x="31" y="2581"/>
                      </a:lnTo>
                      <a:lnTo>
                        <a:pt x="21" y="2645"/>
                      </a:lnTo>
                      <a:lnTo>
                        <a:pt x="15" y="2709"/>
                      </a:lnTo>
                      <a:lnTo>
                        <a:pt x="8" y="2772"/>
                      </a:lnTo>
                      <a:lnTo>
                        <a:pt x="4" y="2835"/>
                      </a:lnTo>
                      <a:lnTo>
                        <a:pt x="1" y="2897"/>
                      </a:lnTo>
                      <a:lnTo>
                        <a:pt x="0" y="2959"/>
                      </a:lnTo>
                      <a:lnTo>
                        <a:pt x="1" y="3019"/>
                      </a:lnTo>
                      <a:lnTo>
                        <a:pt x="3" y="3079"/>
                      </a:lnTo>
                      <a:lnTo>
                        <a:pt x="5" y="3138"/>
                      </a:lnTo>
                      <a:lnTo>
                        <a:pt x="9" y="3196"/>
                      </a:lnTo>
                      <a:lnTo>
                        <a:pt x="15" y="3253"/>
                      </a:lnTo>
                      <a:lnTo>
                        <a:pt x="20" y="3308"/>
                      </a:lnTo>
                      <a:lnTo>
                        <a:pt x="28" y="3363"/>
                      </a:lnTo>
                      <a:lnTo>
                        <a:pt x="36" y="3418"/>
                      </a:lnTo>
                      <a:lnTo>
                        <a:pt x="44" y="3470"/>
                      </a:lnTo>
                      <a:lnTo>
                        <a:pt x="54" y="3523"/>
                      </a:lnTo>
                      <a:lnTo>
                        <a:pt x="64" y="3572"/>
                      </a:lnTo>
                      <a:lnTo>
                        <a:pt x="75" y="3622"/>
                      </a:lnTo>
                      <a:lnTo>
                        <a:pt x="87" y="3669"/>
                      </a:lnTo>
                      <a:lnTo>
                        <a:pt x="111" y="3760"/>
                      </a:lnTo>
                      <a:lnTo>
                        <a:pt x="135" y="3846"/>
                      </a:lnTo>
                      <a:lnTo>
                        <a:pt x="161" y="3925"/>
                      </a:lnTo>
                      <a:lnTo>
                        <a:pt x="188" y="3997"/>
                      </a:lnTo>
                      <a:lnTo>
                        <a:pt x="212" y="4063"/>
                      </a:lnTo>
                      <a:lnTo>
                        <a:pt x="236" y="4122"/>
                      </a:lnTo>
                      <a:lnTo>
                        <a:pt x="257" y="4173"/>
                      </a:lnTo>
                      <a:lnTo>
                        <a:pt x="276" y="4214"/>
                      </a:lnTo>
                      <a:lnTo>
                        <a:pt x="306" y="4273"/>
                      </a:lnTo>
                      <a:lnTo>
                        <a:pt x="316" y="4295"/>
                      </a:lnTo>
                      <a:lnTo>
                        <a:pt x="316" y="4295"/>
                      </a:lnTo>
                      <a:lnTo>
                        <a:pt x="738" y="3899"/>
                      </a:lnTo>
                      <a:lnTo>
                        <a:pt x="1174" y="3487"/>
                      </a:lnTo>
                      <a:lnTo>
                        <a:pt x="2081" y="2625"/>
                      </a:lnTo>
                      <a:lnTo>
                        <a:pt x="2081" y="2625"/>
                      </a:lnTo>
                      <a:lnTo>
                        <a:pt x="2250" y="2464"/>
                      </a:lnTo>
                      <a:lnTo>
                        <a:pt x="2415" y="2303"/>
                      </a:lnTo>
                      <a:lnTo>
                        <a:pt x="2578" y="2143"/>
                      </a:lnTo>
                      <a:lnTo>
                        <a:pt x="2739" y="1982"/>
                      </a:lnTo>
                      <a:lnTo>
                        <a:pt x="2897" y="1822"/>
                      </a:lnTo>
                      <a:lnTo>
                        <a:pt x="3054" y="1662"/>
                      </a:lnTo>
                      <a:lnTo>
                        <a:pt x="3207" y="1502"/>
                      </a:lnTo>
                      <a:lnTo>
                        <a:pt x="3358" y="1343"/>
                      </a:lnTo>
                      <a:lnTo>
                        <a:pt x="3506" y="1183"/>
                      </a:lnTo>
                      <a:lnTo>
                        <a:pt x="3652" y="1025"/>
                      </a:lnTo>
                      <a:lnTo>
                        <a:pt x="3794" y="867"/>
                      </a:lnTo>
                      <a:lnTo>
                        <a:pt x="3934" y="710"/>
                      </a:lnTo>
                      <a:lnTo>
                        <a:pt x="4071" y="553"/>
                      </a:lnTo>
                      <a:lnTo>
                        <a:pt x="4205" y="398"/>
                      </a:lnTo>
                      <a:lnTo>
                        <a:pt x="4336" y="244"/>
                      </a:lnTo>
                      <a:lnTo>
                        <a:pt x="4465" y="91"/>
                      </a:lnTo>
                      <a:lnTo>
                        <a:pt x="4465" y="9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64000">
                      <a:srgbClr val="2F6C1C"/>
                    </a:gs>
                  </a:gsLst>
                  <a:lin ang="252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1" name="Group 171">
                <a:extLst>
                  <a:ext uri="{FF2B5EF4-FFF2-40B4-BE49-F238E27FC236}">
                    <a16:creationId xmlns:a16="http://schemas.microsoft.com/office/drawing/2014/main" id="{23469C27-EFE3-AC55-175B-46D1ECD56ED4}"/>
                  </a:ext>
                </a:extLst>
              </p:cNvPr>
              <p:cNvGrpSpPr/>
              <p:nvPr/>
            </p:nvGrpSpPr>
            <p:grpSpPr>
              <a:xfrm rot="21312991" flipH="1">
                <a:off x="4182179" y="4079136"/>
                <a:ext cx="533236" cy="419896"/>
                <a:chOff x="971551" y="0"/>
                <a:chExt cx="7200902" cy="6818311"/>
              </a:xfrm>
            </p:grpSpPr>
            <p:sp>
              <p:nvSpPr>
                <p:cNvPr id="120" name="Freeform 5">
                  <a:extLst>
                    <a:ext uri="{FF2B5EF4-FFF2-40B4-BE49-F238E27FC236}">
                      <a16:creationId xmlns:a16="http://schemas.microsoft.com/office/drawing/2014/main" id="{61DF35B7-62CB-FB2F-8C80-981DF05C38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6587" y="96583"/>
                  <a:ext cx="6586540" cy="6713539"/>
                </a:xfrm>
                <a:custGeom>
                  <a:avLst/>
                  <a:gdLst/>
                  <a:ahLst/>
                  <a:cxnLst>
                    <a:cxn ang="0">
                      <a:pos x="4149" y="0"/>
                    </a:cxn>
                    <a:cxn ang="0">
                      <a:pos x="3889" y="307"/>
                    </a:cxn>
                    <a:cxn ang="0">
                      <a:pos x="3618" y="619"/>
                    </a:cxn>
                    <a:cxn ang="0">
                      <a:pos x="3336" y="934"/>
                    </a:cxn>
                    <a:cxn ang="0">
                      <a:pos x="3042" y="1252"/>
                    </a:cxn>
                    <a:cxn ang="0">
                      <a:pos x="2738" y="1571"/>
                    </a:cxn>
                    <a:cxn ang="0">
                      <a:pos x="2423" y="1891"/>
                    </a:cxn>
                    <a:cxn ang="0">
                      <a:pos x="2099" y="2212"/>
                    </a:cxn>
                    <a:cxn ang="0">
                      <a:pos x="1765" y="2534"/>
                    </a:cxn>
                    <a:cxn ang="0">
                      <a:pos x="858" y="3396"/>
                    </a:cxn>
                    <a:cxn ang="0">
                      <a:pos x="0" y="4204"/>
                    </a:cxn>
                    <a:cxn ang="0">
                      <a:pos x="2" y="4205"/>
                    </a:cxn>
                    <a:cxn ang="0">
                      <a:pos x="101" y="4213"/>
                    </a:cxn>
                    <a:cxn ang="0">
                      <a:pos x="292" y="4224"/>
                    </a:cxn>
                    <a:cxn ang="0">
                      <a:pos x="465" y="4229"/>
                    </a:cxn>
                    <a:cxn ang="0">
                      <a:pos x="669" y="4229"/>
                    </a:cxn>
                    <a:cxn ang="0">
                      <a:pos x="898" y="4221"/>
                    </a:cxn>
                    <a:cxn ang="0">
                      <a:pos x="1149" y="4205"/>
                    </a:cxn>
                    <a:cxn ang="0">
                      <a:pos x="1413" y="4177"/>
                    </a:cxn>
                    <a:cxn ang="0">
                      <a:pos x="1549" y="4158"/>
                    </a:cxn>
                    <a:cxn ang="0">
                      <a:pos x="1689" y="4135"/>
                    </a:cxn>
                    <a:cxn ang="0">
                      <a:pos x="1828" y="4108"/>
                    </a:cxn>
                    <a:cxn ang="0">
                      <a:pos x="1969" y="4078"/>
                    </a:cxn>
                    <a:cxn ang="0">
                      <a:pos x="2109" y="4041"/>
                    </a:cxn>
                    <a:cxn ang="0">
                      <a:pos x="2249" y="4000"/>
                    </a:cxn>
                    <a:cxn ang="0">
                      <a:pos x="2388" y="3954"/>
                    </a:cxn>
                    <a:cxn ang="0">
                      <a:pos x="2525" y="3902"/>
                    </a:cxn>
                    <a:cxn ang="0">
                      <a:pos x="2659" y="3844"/>
                    </a:cxn>
                    <a:cxn ang="0">
                      <a:pos x="2790" y="3781"/>
                    </a:cxn>
                    <a:cxn ang="0">
                      <a:pos x="2917" y="3710"/>
                    </a:cxn>
                    <a:cxn ang="0">
                      <a:pos x="3041" y="3634"/>
                    </a:cxn>
                    <a:cxn ang="0">
                      <a:pos x="3159" y="3551"/>
                    </a:cxn>
                    <a:cxn ang="0">
                      <a:pos x="3271" y="3460"/>
                    </a:cxn>
                    <a:cxn ang="0">
                      <a:pos x="3377" y="3361"/>
                    </a:cxn>
                    <a:cxn ang="0">
                      <a:pos x="3424" y="3312"/>
                    </a:cxn>
                    <a:cxn ang="0">
                      <a:pos x="3511" y="3211"/>
                    </a:cxn>
                    <a:cxn ang="0">
                      <a:pos x="3590" y="3106"/>
                    </a:cxn>
                    <a:cxn ang="0">
                      <a:pos x="3660" y="2999"/>
                    </a:cxn>
                    <a:cxn ang="0">
                      <a:pos x="3722" y="2888"/>
                    </a:cxn>
                    <a:cxn ang="0">
                      <a:pos x="3776" y="2775"/>
                    </a:cxn>
                    <a:cxn ang="0">
                      <a:pos x="3825" y="2659"/>
                    </a:cxn>
                    <a:cxn ang="0">
                      <a:pos x="3866" y="2541"/>
                    </a:cxn>
                    <a:cxn ang="0">
                      <a:pos x="3901" y="2421"/>
                    </a:cxn>
                    <a:cxn ang="0">
                      <a:pos x="3931" y="2301"/>
                    </a:cxn>
                    <a:cxn ang="0">
                      <a:pos x="3955" y="2180"/>
                    </a:cxn>
                    <a:cxn ang="0">
                      <a:pos x="3975" y="2057"/>
                    </a:cxn>
                    <a:cxn ang="0">
                      <a:pos x="3990" y="1935"/>
                    </a:cxn>
                    <a:cxn ang="0">
                      <a:pos x="4002" y="1813"/>
                    </a:cxn>
                    <a:cxn ang="0">
                      <a:pos x="4014" y="1631"/>
                    </a:cxn>
                    <a:cxn ang="0">
                      <a:pos x="4022" y="1391"/>
                    </a:cxn>
                    <a:cxn ang="0">
                      <a:pos x="4023" y="1045"/>
                    </a:cxn>
                    <a:cxn ang="0">
                      <a:pos x="4024" y="724"/>
                    </a:cxn>
                    <a:cxn ang="0">
                      <a:pos x="4030" y="528"/>
                    </a:cxn>
                    <a:cxn ang="0">
                      <a:pos x="4040" y="393"/>
                    </a:cxn>
                    <a:cxn ang="0">
                      <a:pos x="4051" y="308"/>
                    </a:cxn>
                    <a:cxn ang="0">
                      <a:pos x="4066" y="229"/>
                    </a:cxn>
                    <a:cxn ang="0">
                      <a:pos x="4083" y="156"/>
                    </a:cxn>
                    <a:cxn ang="0">
                      <a:pos x="4106" y="89"/>
                    </a:cxn>
                    <a:cxn ang="0">
                      <a:pos x="4133" y="27"/>
                    </a:cxn>
                    <a:cxn ang="0">
                      <a:pos x="4149" y="0"/>
                    </a:cxn>
                  </a:cxnLst>
                  <a:rect l="0" t="0" r="r" b="b"/>
                  <a:pathLst>
                    <a:path w="4149" h="4229">
                      <a:moveTo>
                        <a:pt x="4149" y="0"/>
                      </a:moveTo>
                      <a:lnTo>
                        <a:pt x="4149" y="0"/>
                      </a:lnTo>
                      <a:lnTo>
                        <a:pt x="4020" y="153"/>
                      </a:lnTo>
                      <a:lnTo>
                        <a:pt x="3889" y="307"/>
                      </a:lnTo>
                      <a:lnTo>
                        <a:pt x="3755" y="462"/>
                      </a:lnTo>
                      <a:lnTo>
                        <a:pt x="3618" y="619"/>
                      </a:lnTo>
                      <a:lnTo>
                        <a:pt x="3478" y="776"/>
                      </a:lnTo>
                      <a:lnTo>
                        <a:pt x="3336" y="934"/>
                      </a:lnTo>
                      <a:lnTo>
                        <a:pt x="3190" y="1092"/>
                      </a:lnTo>
                      <a:lnTo>
                        <a:pt x="3042" y="1252"/>
                      </a:lnTo>
                      <a:lnTo>
                        <a:pt x="2891" y="1411"/>
                      </a:lnTo>
                      <a:lnTo>
                        <a:pt x="2738" y="1571"/>
                      </a:lnTo>
                      <a:lnTo>
                        <a:pt x="2581" y="1731"/>
                      </a:lnTo>
                      <a:lnTo>
                        <a:pt x="2423" y="1891"/>
                      </a:lnTo>
                      <a:lnTo>
                        <a:pt x="2262" y="2052"/>
                      </a:lnTo>
                      <a:lnTo>
                        <a:pt x="2099" y="2212"/>
                      </a:lnTo>
                      <a:lnTo>
                        <a:pt x="1934" y="2373"/>
                      </a:lnTo>
                      <a:lnTo>
                        <a:pt x="1765" y="2534"/>
                      </a:lnTo>
                      <a:lnTo>
                        <a:pt x="1765" y="2534"/>
                      </a:lnTo>
                      <a:lnTo>
                        <a:pt x="858" y="3396"/>
                      </a:lnTo>
                      <a:lnTo>
                        <a:pt x="422" y="3808"/>
                      </a:lnTo>
                      <a:lnTo>
                        <a:pt x="0" y="4204"/>
                      </a:lnTo>
                      <a:lnTo>
                        <a:pt x="2" y="4205"/>
                      </a:lnTo>
                      <a:lnTo>
                        <a:pt x="2" y="4205"/>
                      </a:lnTo>
                      <a:lnTo>
                        <a:pt x="27" y="4208"/>
                      </a:lnTo>
                      <a:lnTo>
                        <a:pt x="101" y="4213"/>
                      </a:lnTo>
                      <a:lnTo>
                        <a:pt x="219" y="4221"/>
                      </a:lnTo>
                      <a:lnTo>
                        <a:pt x="292" y="4224"/>
                      </a:lnTo>
                      <a:lnTo>
                        <a:pt x="375" y="4226"/>
                      </a:lnTo>
                      <a:lnTo>
                        <a:pt x="465" y="4229"/>
                      </a:lnTo>
                      <a:lnTo>
                        <a:pt x="564" y="4229"/>
                      </a:lnTo>
                      <a:lnTo>
                        <a:pt x="669" y="4229"/>
                      </a:lnTo>
                      <a:lnTo>
                        <a:pt x="781" y="4226"/>
                      </a:lnTo>
                      <a:lnTo>
                        <a:pt x="898" y="4221"/>
                      </a:lnTo>
                      <a:lnTo>
                        <a:pt x="1021" y="4214"/>
                      </a:lnTo>
                      <a:lnTo>
                        <a:pt x="1149" y="4205"/>
                      </a:lnTo>
                      <a:lnTo>
                        <a:pt x="1279" y="4193"/>
                      </a:lnTo>
                      <a:lnTo>
                        <a:pt x="1413" y="4177"/>
                      </a:lnTo>
                      <a:lnTo>
                        <a:pt x="1481" y="4169"/>
                      </a:lnTo>
                      <a:lnTo>
                        <a:pt x="1549" y="4158"/>
                      </a:lnTo>
                      <a:lnTo>
                        <a:pt x="1619" y="4147"/>
                      </a:lnTo>
                      <a:lnTo>
                        <a:pt x="1689" y="4135"/>
                      </a:lnTo>
                      <a:lnTo>
                        <a:pt x="1758" y="4122"/>
                      </a:lnTo>
                      <a:lnTo>
                        <a:pt x="1828" y="4108"/>
                      </a:lnTo>
                      <a:lnTo>
                        <a:pt x="1899" y="4094"/>
                      </a:lnTo>
                      <a:lnTo>
                        <a:pt x="1969" y="4078"/>
                      </a:lnTo>
                      <a:lnTo>
                        <a:pt x="2040" y="4060"/>
                      </a:lnTo>
                      <a:lnTo>
                        <a:pt x="2109" y="4041"/>
                      </a:lnTo>
                      <a:lnTo>
                        <a:pt x="2179" y="4021"/>
                      </a:lnTo>
                      <a:lnTo>
                        <a:pt x="2249" y="4000"/>
                      </a:lnTo>
                      <a:lnTo>
                        <a:pt x="2318" y="3977"/>
                      </a:lnTo>
                      <a:lnTo>
                        <a:pt x="2388" y="3954"/>
                      </a:lnTo>
                      <a:lnTo>
                        <a:pt x="2457" y="3929"/>
                      </a:lnTo>
                      <a:lnTo>
                        <a:pt x="2525" y="3902"/>
                      </a:lnTo>
                      <a:lnTo>
                        <a:pt x="2592" y="3874"/>
                      </a:lnTo>
                      <a:lnTo>
                        <a:pt x="2659" y="3844"/>
                      </a:lnTo>
                      <a:lnTo>
                        <a:pt x="2726" y="3814"/>
                      </a:lnTo>
                      <a:lnTo>
                        <a:pt x="2790" y="3781"/>
                      </a:lnTo>
                      <a:lnTo>
                        <a:pt x="2855" y="3747"/>
                      </a:lnTo>
                      <a:lnTo>
                        <a:pt x="2917" y="3710"/>
                      </a:lnTo>
                      <a:lnTo>
                        <a:pt x="2980" y="3673"/>
                      </a:lnTo>
                      <a:lnTo>
                        <a:pt x="3041" y="3634"/>
                      </a:lnTo>
                      <a:lnTo>
                        <a:pt x="3100" y="3594"/>
                      </a:lnTo>
                      <a:lnTo>
                        <a:pt x="3159" y="3551"/>
                      </a:lnTo>
                      <a:lnTo>
                        <a:pt x="3215" y="3505"/>
                      </a:lnTo>
                      <a:lnTo>
                        <a:pt x="3271" y="3460"/>
                      </a:lnTo>
                      <a:lnTo>
                        <a:pt x="3325" y="3412"/>
                      </a:lnTo>
                      <a:lnTo>
                        <a:pt x="3377" y="3361"/>
                      </a:lnTo>
                      <a:lnTo>
                        <a:pt x="3377" y="3361"/>
                      </a:lnTo>
                      <a:lnTo>
                        <a:pt x="3424" y="3312"/>
                      </a:lnTo>
                      <a:lnTo>
                        <a:pt x="3468" y="3262"/>
                      </a:lnTo>
                      <a:lnTo>
                        <a:pt x="3511" y="3211"/>
                      </a:lnTo>
                      <a:lnTo>
                        <a:pt x="3551" y="3160"/>
                      </a:lnTo>
                      <a:lnTo>
                        <a:pt x="3590" y="3106"/>
                      </a:lnTo>
                      <a:lnTo>
                        <a:pt x="3626" y="3053"/>
                      </a:lnTo>
                      <a:lnTo>
                        <a:pt x="3660" y="2999"/>
                      </a:lnTo>
                      <a:lnTo>
                        <a:pt x="3692" y="2944"/>
                      </a:lnTo>
                      <a:lnTo>
                        <a:pt x="3722" y="2888"/>
                      </a:lnTo>
                      <a:lnTo>
                        <a:pt x="3751" y="2831"/>
                      </a:lnTo>
                      <a:lnTo>
                        <a:pt x="3776" y="2775"/>
                      </a:lnTo>
                      <a:lnTo>
                        <a:pt x="3802" y="2718"/>
                      </a:lnTo>
                      <a:lnTo>
                        <a:pt x="3825" y="2659"/>
                      </a:lnTo>
                      <a:lnTo>
                        <a:pt x="3846" y="2600"/>
                      </a:lnTo>
                      <a:lnTo>
                        <a:pt x="3866" y="2541"/>
                      </a:lnTo>
                      <a:lnTo>
                        <a:pt x="3884" y="2482"/>
                      </a:lnTo>
                      <a:lnTo>
                        <a:pt x="3901" y="2421"/>
                      </a:lnTo>
                      <a:lnTo>
                        <a:pt x="3916" y="2361"/>
                      </a:lnTo>
                      <a:lnTo>
                        <a:pt x="3931" y="2301"/>
                      </a:lnTo>
                      <a:lnTo>
                        <a:pt x="3943" y="2241"/>
                      </a:lnTo>
                      <a:lnTo>
                        <a:pt x="3955" y="2180"/>
                      </a:lnTo>
                      <a:lnTo>
                        <a:pt x="3965" y="2119"/>
                      </a:lnTo>
                      <a:lnTo>
                        <a:pt x="3975" y="2057"/>
                      </a:lnTo>
                      <a:lnTo>
                        <a:pt x="3983" y="1997"/>
                      </a:lnTo>
                      <a:lnTo>
                        <a:pt x="3990" y="1935"/>
                      </a:lnTo>
                      <a:lnTo>
                        <a:pt x="3996" y="1875"/>
                      </a:lnTo>
                      <a:lnTo>
                        <a:pt x="4002" y="1813"/>
                      </a:lnTo>
                      <a:lnTo>
                        <a:pt x="4007" y="1751"/>
                      </a:lnTo>
                      <a:lnTo>
                        <a:pt x="4014" y="1631"/>
                      </a:lnTo>
                      <a:lnTo>
                        <a:pt x="4019" y="1510"/>
                      </a:lnTo>
                      <a:lnTo>
                        <a:pt x="4022" y="1391"/>
                      </a:lnTo>
                      <a:lnTo>
                        <a:pt x="4023" y="1274"/>
                      </a:lnTo>
                      <a:lnTo>
                        <a:pt x="4023" y="1045"/>
                      </a:lnTo>
                      <a:lnTo>
                        <a:pt x="4023" y="828"/>
                      </a:lnTo>
                      <a:lnTo>
                        <a:pt x="4024" y="724"/>
                      </a:lnTo>
                      <a:lnTo>
                        <a:pt x="4026" y="625"/>
                      </a:lnTo>
                      <a:lnTo>
                        <a:pt x="4030" y="528"/>
                      </a:lnTo>
                      <a:lnTo>
                        <a:pt x="4036" y="437"/>
                      </a:lnTo>
                      <a:lnTo>
                        <a:pt x="4040" y="393"/>
                      </a:lnTo>
                      <a:lnTo>
                        <a:pt x="4046" y="350"/>
                      </a:lnTo>
                      <a:lnTo>
                        <a:pt x="4051" y="308"/>
                      </a:lnTo>
                      <a:lnTo>
                        <a:pt x="4058" y="268"/>
                      </a:lnTo>
                      <a:lnTo>
                        <a:pt x="4066" y="229"/>
                      </a:lnTo>
                      <a:lnTo>
                        <a:pt x="4074" y="192"/>
                      </a:lnTo>
                      <a:lnTo>
                        <a:pt x="4083" y="156"/>
                      </a:lnTo>
                      <a:lnTo>
                        <a:pt x="4094" y="121"/>
                      </a:lnTo>
                      <a:lnTo>
                        <a:pt x="4106" y="89"/>
                      </a:lnTo>
                      <a:lnTo>
                        <a:pt x="4119" y="58"/>
                      </a:lnTo>
                      <a:lnTo>
                        <a:pt x="4133" y="27"/>
                      </a:lnTo>
                      <a:lnTo>
                        <a:pt x="4149" y="0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22000">
                      <a:srgbClr val="84BC76"/>
                    </a:gs>
                    <a:gs pos="86000">
                      <a:srgbClr val="2F6C1C"/>
                    </a:gs>
                  </a:gsLst>
                  <a:lin ang="18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Freeform 6">
                  <a:extLst>
                    <a:ext uri="{FF2B5EF4-FFF2-40B4-BE49-F238E27FC236}">
                      <a16:creationId xmlns:a16="http://schemas.microsoft.com/office/drawing/2014/main" id="{E85F0C1E-6E88-CAD9-7B6A-B594AF141D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551" y="0"/>
                  <a:ext cx="7200902" cy="6818311"/>
                </a:xfrm>
                <a:custGeom>
                  <a:avLst/>
                  <a:gdLst/>
                  <a:ahLst/>
                  <a:cxnLst>
                    <a:cxn ang="0">
                      <a:pos x="4481" y="66"/>
                    </a:cxn>
                    <a:cxn ang="0">
                      <a:pos x="4536" y="0"/>
                    </a:cxn>
                    <a:cxn ang="0">
                      <a:pos x="4482" y="36"/>
                    </a:cxn>
                    <a:cxn ang="0">
                      <a:pos x="4389" y="82"/>
                    </a:cxn>
                    <a:cxn ang="0">
                      <a:pos x="4279" y="115"/>
                    </a:cxn>
                    <a:cxn ang="0">
                      <a:pos x="4155" y="141"/>
                    </a:cxn>
                    <a:cxn ang="0">
                      <a:pos x="4020" y="159"/>
                    </a:cxn>
                    <a:cxn ang="0">
                      <a:pos x="3713" y="185"/>
                    </a:cxn>
                    <a:cxn ang="0">
                      <a:pos x="3243" y="213"/>
                    </a:cxn>
                    <a:cxn ang="0">
                      <a:pos x="2857" y="249"/>
                    </a:cxn>
                    <a:cxn ang="0">
                      <a:pos x="2655" y="279"/>
                    </a:cxn>
                    <a:cxn ang="0">
                      <a:pos x="2450" y="318"/>
                    </a:cxn>
                    <a:cxn ang="0">
                      <a:pos x="2241" y="367"/>
                    </a:cxn>
                    <a:cxn ang="0">
                      <a:pos x="2029" y="430"/>
                    </a:cxn>
                    <a:cxn ang="0">
                      <a:pos x="1817" y="508"/>
                    </a:cxn>
                    <a:cxn ang="0">
                      <a:pos x="1605" y="603"/>
                    </a:cxn>
                    <a:cxn ang="0">
                      <a:pos x="1395" y="717"/>
                    </a:cxn>
                    <a:cxn ang="0">
                      <a:pos x="1186" y="851"/>
                    </a:cxn>
                    <a:cxn ang="0">
                      <a:pos x="980" y="1008"/>
                    </a:cxn>
                    <a:cxn ang="0">
                      <a:pos x="777" y="1189"/>
                    </a:cxn>
                    <a:cxn ang="0">
                      <a:pos x="651" y="1319"/>
                    </a:cxn>
                    <a:cxn ang="0">
                      <a:pos x="488" y="1517"/>
                    </a:cxn>
                    <a:cxn ang="0">
                      <a:pos x="351" y="1716"/>
                    </a:cxn>
                    <a:cxn ang="0">
                      <a:pos x="241" y="1917"/>
                    </a:cxn>
                    <a:cxn ang="0">
                      <a:pos x="154" y="2120"/>
                    </a:cxn>
                    <a:cxn ang="0">
                      <a:pos x="88" y="2319"/>
                    </a:cxn>
                    <a:cxn ang="0">
                      <a:pos x="43" y="2516"/>
                    </a:cxn>
                    <a:cxn ang="0">
                      <a:pos x="15" y="2709"/>
                    </a:cxn>
                    <a:cxn ang="0">
                      <a:pos x="1" y="2897"/>
                    </a:cxn>
                    <a:cxn ang="0">
                      <a:pos x="3" y="3079"/>
                    </a:cxn>
                    <a:cxn ang="0">
                      <a:pos x="15" y="3253"/>
                    </a:cxn>
                    <a:cxn ang="0">
                      <a:pos x="36" y="3418"/>
                    </a:cxn>
                    <a:cxn ang="0">
                      <a:pos x="64" y="3572"/>
                    </a:cxn>
                    <a:cxn ang="0">
                      <a:pos x="111" y="3760"/>
                    </a:cxn>
                    <a:cxn ang="0">
                      <a:pos x="188" y="3997"/>
                    </a:cxn>
                    <a:cxn ang="0">
                      <a:pos x="257" y="4173"/>
                    </a:cxn>
                    <a:cxn ang="0">
                      <a:pos x="316" y="4295"/>
                    </a:cxn>
                    <a:cxn ang="0">
                      <a:pos x="1174" y="3487"/>
                    </a:cxn>
                    <a:cxn ang="0">
                      <a:pos x="2250" y="2464"/>
                    </a:cxn>
                    <a:cxn ang="0">
                      <a:pos x="2739" y="1982"/>
                    </a:cxn>
                    <a:cxn ang="0">
                      <a:pos x="3207" y="1502"/>
                    </a:cxn>
                    <a:cxn ang="0">
                      <a:pos x="3652" y="1025"/>
                    </a:cxn>
                    <a:cxn ang="0">
                      <a:pos x="4071" y="553"/>
                    </a:cxn>
                    <a:cxn ang="0">
                      <a:pos x="4465" y="91"/>
                    </a:cxn>
                  </a:cxnLst>
                  <a:rect l="0" t="0" r="r" b="b"/>
                  <a:pathLst>
                    <a:path w="4536" h="4295">
                      <a:moveTo>
                        <a:pt x="4465" y="91"/>
                      </a:moveTo>
                      <a:lnTo>
                        <a:pt x="4465" y="91"/>
                      </a:lnTo>
                      <a:lnTo>
                        <a:pt x="4481" y="66"/>
                      </a:lnTo>
                      <a:lnTo>
                        <a:pt x="4498" y="42"/>
                      </a:lnTo>
                      <a:lnTo>
                        <a:pt x="4517" y="20"/>
                      </a:lnTo>
                      <a:lnTo>
                        <a:pt x="4536" y="0"/>
                      </a:lnTo>
                      <a:lnTo>
                        <a:pt x="4536" y="0"/>
                      </a:lnTo>
                      <a:lnTo>
                        <a:pt x="4511" y="19"/>
                      </a:lnTo>
                      <a:lnTo>
                        <a:pt x="4482" y="36"/>
                      </a:lnTo>
                      <a:lnTo>
                        <a:pt x="4453" y="52"/>
                      </a:lnTo>
                      <a:lnTo>
                        <a:pt x="4422" y="67"/>
                      </a:lnTo>
                      <a:lnTo>
                        <a:pt x="4389" y="82"/>
                      </a:lnTo>
                      <a:lnTo>
                        <a:pt x="4354" y="94"/>
                      </a:lnTo>
                      <a:lnTo>
                        <a:pt x="4318" y="105"/>
                      </a:lnTo>
                      <a:lnTo>
                        <a:pt x="4279" y="115"/>
                      </a:lnTo>
                      <a:lnTo>
                        <a:pt x="4240" y="125"/>
                      </a:lnTo>
                      <a:lnTo>
                        <a:pt x="4198" y="133"/>
                      </a:lnTo>
                      <a:lnTo>
                        <a:pt x="4155" y="141"/>
                      </a:lnTo>
                      <a:lnTo>
                        <a:pt x="4113" y="147"/>
                      </a:lnTo>
                      <a:lnTo>
                        <a:pt x="4067" y="154"/>
                      </a:lnTo>
                      <a:lnTo>
                        <a:pt x="4020" y="159"/>
                      </a:lnTo>
                      <a:lnTo>
                        <a:pt x="3922" y="169"/>
                      </a:lnTo>
                      <a:lnTo>
                        <a:pt x="3820" y="177"/>
                      </a:lnTo>
                      <a:lnTo>
                        <a:pt x="3713" y="185"/>
                      </a:lnTo>
                      <a:lnTo>
                        <a:pt x="3485" y="197"/>
                      </a:lnTo>
                      <a:lnTo>
                        <a:pt x="3366" y="205"/>
                      </a:lnTo>
                      <a:lnTo>
                        <a:pt x="3243" y="213"/>
                      </a:lnTo>
                      <a:lnTo>
                        <a:pt x="3117" y="222"/>
                      </a:lnTo>
                      <a:lnTo>
                        <a:pt x="2988" y="234"/>
                      </a:lnTo>
                      <a:lnTo>
                        <a:pt x="2857" y="249"/>
                      </a:lnTo>
                      <a:lnTo>
                        <a:pt x="2790" y="259"/>
                      </a:lnTo>
                      <a:lnTo>
                        <a:pt x="2723" y="268"/>
                      </a:lnTo>
                      <a:lnTo>
                        <a:pt x="2655" y="279"/>
                      </a:lnTo>
                      <a:lnTo>
                        <a:pt x="2586" y="291"/>
                      </a:lnTo>
                      <a:lnTo>
                        <a:pt x="2518" y="303"/>
                      </a:lnTo>
                      <a:lnTo>
                        <a:pt x="2450" y="318"/>
                      </a:lnTo>
                      <a:lnTo>
                        <a:pt x="2380" y="332"/>
                      </a:lnTo>
                      <a:lnTo>
                        <a:pt x="2310" y="348"/>
                      </a:lnTo>
                      <a:lnTo>
                        <a:pt x="2241" y="367"/>
                      </a:lnTo>
                      <a:lnTo>
                        <a:pt x="2170" y="386"/>
                      </a:lnTo>
                      <a:lnTo>
                        <a:pt x="2100" y="407"/>
                      </a:lnTo>
                      <a:lnTo>
                        <a:pt x="2029" y="430"/>
                      </a:lnTo>
                      <a:lnTo>
                        <a:pt x="1959" y="454"/>
                      </a:lnTo>
                      <a:lnTo>
                        <a:pt x="1888" y="480"/>
                      </a:lnTo>
                      <a:lnTo>
                        <a:pt x="1817" y="508"/>
                      </a:lnTo>
                      <a:lnTo>
                        <a:pt x="1746" y="537"/>
                      </a:lnTo>
                      <a:lnTo>
                        <a:pt x="1676" y="569"/>
                      </a:lnTo>
                      <a:lnTo>
                        <a:pt x="1605" y="603"/>
                      </a:lnTo>
                      <a:lnTo>
                        <a:pt x="1534" y="638"/>
                      </a:lnTo>
                      <a:lnTo>
                        <a:pt x="1465" y="677"/>
                      </a:lnTo>
                      <a:lnTo>
                        <a:pt x="1395" y="717"/>
                      </a:lnTo>
                      <a:lnTo>
                        <a:pt x="1324" y="758"/>
                      </a:lnTo>
                      <a:lnTo>
                        <a:pt x="1254" y="804"/>
                      </a:lnTo>
                      <a:lnTo>
                        <a:pt x="1186" y="851"/>
                      </a:lnTo>
                      <a:lnTo>
                        <a:pt x="1116" y="900"/>
                      </a:lnTo>
                      <a:lnTo>
                        <a:pt x="1048" y="953"/>
                      </a:lnTo>
                      <a:lnTo>
                        <a:pt x="980" y="1008"/>
                      </a:lnTo>
                      <a:lnTo>
                        <a:pt x="911" y="1065"/>
                      </a:lnTo>
                      <a:lnTo>
                        <a:pt x="844" y="1126"/>
                      </a:lnTo>
                      <a:lnTo>
                        <a:pt x="777" y="1189"/>
                      </a:lnTo>
                      <a:lnTo>
                        <a:pt x="777" y="1189"/>
                      </a:lnTo>
                      <a:lnTo>
                        <a:pt x="713" y="1254"/>
                      </a:lnTo>
                      <a:lnTo>
                        <a:pt x="651" y="1319"/>
                      </a:lnTo>
                      <a:lnTo>
                        <a:pt x="594" y="1384"/>
                      </a:lnTo>
                      <a:lnTo>
                        <a:pt x="539" y="1450"/>
                      </a:lnTo>
                      <a:lnTo>
                        <a:pt x="488" y="1517"/>
                      </a:lnTo>
                      <a:lnTo>
                        <a:pt x="440" y="1582"/>
                      </a:lnTo>
                      <a:lnTo>
                        <a:pt x="394" y="1649"/>
                      </a:lnTo>
                      <a:lnTo>
                        <a:pt x="351" y="1716"/>
                      </a:lnTo>
                      <a:lnTo>
                        <a:pt x="312" y="1783"/>
                      </a:lnTo>
                      <a:lnTo>
                        <a:pt x="275" y="1850"/>
                      </a:lnTo>
                      <a:lnTo>
                        <a:pt x="241" y="1917"/>
                      </a:lnTo>
                      <a:lnTo>
                        <a:pt x="209" y="1986"/>
                      </a:lnTo>
                      <a:lnTo>
                        <a:pt x="181" y="2053"/>
                      </a:lnTo>
                      <a:lnTo>
                        <a:pt x="154" y="2120"/>
                      </a:lnTo>
                      <a:lnTo>
                        <a:pt x="130" y="2185"/>
                      </a:lnTo>
                      <a:lnTo>
                        <a:pt x="109" y="2252"/>
                      </a:lnTo>
                      <a:lnTo>
                        <a:pt x="88" y="2319"/>
                      </a:lnTo>
                      <a:lnTo>
                        <a:pt x="71" y="2385"/>
                      </a:lnTo>
                      <a:lnTo>
                        <a:pt x="56" y="2451"/>
                      </a:lnTo>
                      <a:lnTo>
                        <a:pt x="43" y="2516"/>
                      </a:lnTo>
                      <a:lnTo>
                        <a:pt x="31" y="2581"/>
                      </a:lnTo>
                      <a:lnTo>
                        <a:pt x="21" y="2645"/>
                      </a:lnTo>
                      <a:lnTo>
                        <a:pt x="15" y="2709"/>
                      </a:lnTo>
                      <a:lnTo>
                        <a:pt x="8" y="2772"/>
                      </a:lnTo>
                      <a:lnTo>
                        <a:pt x="4" y="2835"/>
                      </a:lnTo>
                      <a:lnTo>
                        <a:pt x="1" y="2897"/>
                      </a:lnTo>
                      <a:lnTo>
                        <a:pt x="0" y="2959"/>
                      </a:lnTo>
                      <a:lnTo>
                        <a:pt x="1" y="3019"/>
                      </a:lnTo>
                      <a:lnTo>
                        <a:pt x="3" y="3079"/>
                      </a:lnTo>
                      <a:lnTo>
                        <a:pt x="5" y="3138"/>
                      </a:lnTo>
                      <a:lnTo>
                        <a:pt x="9" y="3196"/>
                      </a:lnTo>
                      <a:lnTo>
                        <a:pt x="15" y="3253"/>
                      </a:lnTo>
                      <a:lnTo>
                        <a:pt x="20" y="3308"/>
                      </a:lnTo>
                      <a:lnTo>
                        <a:pt x="28" y="3363"/>
                      </a:lnTo>
                      <a:lnTo>
                        <a:pt x="36" y="3418"/>
                      </a:lnTo>
                      <a:lnTo>
                        <a:pt x="44" y="3470"/>
                      </a:lnTo>
                      <a:lnTo>
                        <a:pt x="54" y="3523"/>
                      </a:lnTo>
                      <a:lnTo>
                        <a:pt x="64" y="3572"/>
                      </a:lnTo>
                      <a:lnTo>
                        <a:pt x="75" y="3622"/>
                      </a:lnTo>
                      <a:lnTo>
                        <a:pt x="87" y="3669"/>
                      </a:lnTo>
                      <a:lnTo>
                        <a:pt x="111" y="3760"/>
                      </a:lnTo>
                      <a:lnTo>
                        <a:pt x="135" y="3846"/>
                      </a:lnTo>
                      <a:lnTo>
                        <a:pt x="161" y="3925"/>
                      </a:lnTo>
                      <a:lnTo>
                        <a:pt x="188" y="3997"/>
                      </a:lnTo>
                      <a:lnTo>
                        <a:pt x="212" y="4063"/>
                      </a:lnTo>
                      <a:lnTo>
                        <a:pt x="236" y="4122"/>
                      </a:lnTo>
                      <a:lnTo>
                        <a:pt x="257" y="4173"/>
                      </a:lnTo>
                      <a:lnTo>
                        <a:pt x="276" y="4214"/>
                      </a:lnTo>
                      <a:lnTo>
                        <a:pt x="306" y="4273"/>
                      </a:lnTo>
                      <a:lnTo>
                        <a:pt x="316" y="4295"/>
                      </a:lnTo>
                      <a:lnTo>
                        <a:pt x="316" y="4295"/>
                      </a:lnTo>
                      <a:lnTo>
                        <a:pt x="738" y="3899"/>
                      </a:lnTo>
                      <a:lnTo>
                        <a:pt x="1174" y="3487"/>
                      </a:lnTo>
                      <a:lnTo>
                        <a:pt x="2081" y="2625"/>
                      </a:lnTo>
                      <a:lnTo>
                        <a:pt x="2081" y="2625"/>
                      </a:lnTo>
                      <a:lnTo>
                        <a:pt x="2250" y="2464"/>
                      </a:lnTo>
                      <a:lnTo>
                        <a:pt x="2415" y="2303"/>
                      </a:lnTo>
                      <a:lnTo>
                        <a:pt x="2578" y="2143"/>
                      </a:lnTo>
                      <a:lnTo>
                        <a:pt x="2739" y="1982"/>
                      </a:lnTo>
                      <a:lnTo>
                        <a:pt x="2897" y="1822"/>
                      </a:lnTo>
                      <a:lnTo>
                        <a:pt x="3054" y="1662"/>
                      </a:lnTo>
                      <a:lnTo>
                        <a:pt x="3207" y="1502"/>
                      </a:lnTo>
                      <a:lnTo>
                        <a:pt x="3358" y="1343"/>
                      </a:lnTo>
                      <a:lnTo>
                        <a:pt x="3506" y="1183"/>
                      </a:lnTo>
                      <a:lnTo>
                        <a:pt x="3652" y="1025"/>
                      </a:lnTo>
                      <a:lnTo>
                        <a:pt x="3794" y="867"/>
                      </a:lnTo>
                      <a:lnTo>
                        <a:pt x="3934" y="710"/>
                      </a:lnTo>
                      <a:lnTo>
                        <a:pt x="4071" y="553"/>
                      </a:lnTo>
                      <a:lnTo>
                        <a:pt x="4205" y="398"/>
                      </a:lnTo>
                      <a:lnTo>
                        <a:pt x="4336" y="244"/>
                      </a:lnTo>
                      <a:lnTo>
                        <a:pt x="4465" y="91"/>
                      </a:lnTo>
                      <a:lnTo>
                        <a:pt x="4465" y="9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80000">
                      <a:srgbClr val="2E6D26"/>
                    </a:gs>
                  </a:gsLst>
                  <a:lin ang="258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02" name="Freeform 9">
                <a:extLst>
                  <a:ext uri="{FF2B5EF4-FFF2-40B4-BE49-F238E27FC236}">
                    <a16:creationId xmlns:a16="http://schemas.microsoft.com/office/drawing/2014/main" id="{3A4DE6AA-BC7B-2743-9789-CA89448B1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8600" y="3486297"/>
                <a:ext cx="744008" cy="133767"/>
              </a:xfrm>
              <a:custGeom>
                <a:avLst/>
                <a:gdLst/>
                <a:ahLst/>
                <a:cxnLst>
                  <a:cxn ang="0">
                    <a:pos x="2560" y="473"/>
                  </a:cxn>
                  <a:cxn ang="0">
                    <a:pos x="2412" y="404"/>
                  </a:cxn>
                  <a:cxn ang="0">
                    <a:pos x="2261" y="341"/>
                  </a:cxn>
                  <a:cxn ang="0">
                    <a:pos x="2107" y="283"/>
                  </a:cxn>
                  <a:cxn ang="0">
                    <a:pos x="1951" y="229"/>
                  </a:cxn>
                  <a:cxn ang="0">
                    <a:pos x="1874" y="205"/>
                  </a:cxn>
                  <a:cxn ang="0">
                    <a:pos x="1715" y="161"/>
                  </a:cxn>
                  <a:cxn ang="0">
                    <a:pos x="1554" y="126"/>
                  </a:cxn>
                  <a:cxn ang="0">
                    <a:pos x="1393" y="100"/>
                  </a:cxn>
                  <a:cxn ang="0">
                    <a:pos x="1313" y="92"/>
                  </a:cxn>
                  <a:cxn ang="0">
                    <a:pos x="1149" y="85"/>
                  </a:cxn>
                  <a:cxn ang="0">
                    <a:pos x="984" y="89"/>
                  </a:cxn>
                  <a:cxn ang="0">
                    <a:pos x="818" y="102"/>
                  </a:cxn>
                  <a:cxn ang="0">
                    <a:pos x="653" y="120"/>
                  </a:cxn>
                  <a:cxn ang="0">
                    <a:pos x="571" y="131"/>
                  </a:cxn>
                  <a:cxn ang="0">
                    <a:pos x="407" y="158"/>
                  </a:cxn>
                  <a:cxn ang="0">
                    <a:pos x="243" y="191"/>
                  </a:cxn>
                  <a:cxn ang="0">
                    <a:pos x="81" y="229"/>
                  </a:cxn>
                  <a:cxn ang="0">
                    <a:pos x="0" y="250"/>
                  </a:cxn>
                  <a:cxn ang="0">
                    <a:pos x="159" y="198"/>
                  </a:cxn>
                  <a:cxn ang="0">
                    <a:pos x="320" y="153"/>
                  </a:cxn>
                  <a:cxn ang="0">
                    <a:pos x="482" y="110"/>
                  </a:cxn>
                  <a:cxn ang="0">
                    <a:pos x="646" y="75"/>
                  </a:cxn>
                  <a:cxn ang="0">
                    <a:pos x="728" y="59"/>
                  </a:cxn>
                  <a:cxn ang="0">
                    <a:pos x="895" y="32"/>
                  </a:cxn>
                  <a:cxn ang="0">
                    <a:pos x="1061" y="13"/>
                  </a:cxn>
                  <a:cxn ang="0">
                    <a:pos x="1231" y="1"/>
                  </a:cxn>
                  <a:cxn ang="0">
                    <a:pos x="1317" y="0"/>
                  </a:cxn>
                  <a:cxn ang="0">
                    <a:pos x="1487" y="10"/>
                  </a:cxn>
                  <a:cxn ang="0">
                    <a:pos x="1656" y="30"/>
                  </a:cxn>
                  <a:cxn ang="0">
                    <a:pos x="1823" y="61"/>
                  </a:cxn>
                  <a:cxn ang="0">
                    <a:pos x="1989" y="97"/>
                  </a:cxn>
                  <a:cxn ang="0">
                    <a:pos x="2071" y="119"/>
                  </a:cxn>
                  <a:cxn ang="0">
                    <a:pos x="2234" y="165"/>
                  </a:cxn>
                  <a:cxn ang="0">
                    <a:pos x="2395" y="218"/>
                  </a:cxn>
                  <a:cxn ang="0">
                    <a:pos x="2556" y="276"/>
                  </a:cxn>
                  <a:cxn ang="0">
                    <a:pos x="2635" y="307"/>
                  </a:cxn>
                  <a:cxn ang="0">
                    <a:pos x="2652" y="315"/>
                  </a:cxn>
                  <a:cxn ang="0">
                    <a:pos x="2666" y="326"/>
                  </a:cxn>
                  <a:cxn ang="0">
                    <a:pos x="2677" y="341"/>
                  </a:cxn>
                  <a:cxn ang="0">
                    <a:pos x="2690" y="373"/>
                  </a:cxn>
                  <a:cxn ang="0">
                    <a:pos x="2693" y="390"/>
                  </a:cxn>
                  <a:cxn ang="0">
                    <a:pos x="2692" y="408"/>
                  </a:cxn>
                  <a:cxn ang="0">
                    <a:pos x="2686" y="425"/>
                  </a:cxn>
                  <a:cxn ang="0">
                    <a:pos x="2682" y="434"/>
                  </a:cxn>
                  <a:cxn ang="0">
                    <a:pos x="2672" y="449"/>
                  </a:cxn>
                  <a:cxn ang="0">
                    <a:pos x="2659" y="462"/>
                  </a:cxn>
                  <a:cxn ang="0">
                    <a:pos x="2638" y="476"/>
                  </a:cxn>
                  <a:cxn ang="0">
                    <a:pos x="2612" y="482"/>
                  </a:cxn>
                  <a:cxn ang="0">
                    <a:pos x="2594" y="483"/>
                  </a:cxn>
                  <a:cxn ang="0">
                    <a:pos x="2577" y="479"/>
                  </a:cxn>
                  <a:cxn ang="0">
                    <a:pos x="2567" y="476"/>
                  </a:cxn>
                  <a:cxn ang="0">
                    <a:pos x="2560" y="473"/>
                  </a:cxn>
                </a:cxnLst>
                <a:rect l="0" t="0" r="r" b="b"/>
                <a:pathLst>
                  <a:path w="2693" h="483">
                    <a:moveTo>
                      <a:pt x="2560" y="473"/>
                    </a:moveTo>
                    <a:lnTo>
                      <a:pt x="2560" y="473"/>
                    </a:lnTo>
                    <a:lnTo>
                      <a:pt x="2487" y="438"/>
                    </a:lnTo>
                    <a:lnTo>
                      <a:pt x="2412" y="404"/>
                    </a:lnTo>
                    <a:lnTo>
                      <a:pt x="2337" y="372"/>
                    </a:lnTo>
                    <a:lnTo>
                      <a:pt x="2261" y="341"/>
                    </a:lnTo>
                    <a:lnTo>
                      <a:pt x="2184" y="311"/>
                    </a:lnTo>
                    <a:lnTo>
                      <a:pt x="2107" y="283"/>
                    </a:lnTo>
                    <a:lnTo>
                      <a:pt x="2029" y="254"/>
                    </a:lnTo>
                    <a:lnTo>
                      <a:pt x="1951" y="229"/>
                    </a:lnTo>
                    <a:lnTo>
                      <a:pt x="1951" y="229"/>
                    </a:lnTo>
                    <a:lnTo>
                      <a:pt x="1874" y="205"/>
                    </a:lnTo>
                    <a:lnTo>
                      <a:pt x="1795" y="182"/>
                    </a:lnTo>
                    <a:lnTo>
                      <a:pt x="1715" y="161"/>
                    </a:lnTo>
                    <a:lnTo>
                      <a:pt x="1635" y="141"/>
                    </a:lnTo>
                    <a:lnTo>
                      <a:pt x="1554" y="126"/>
                    </a:lnTo>
                    <a:lnTo>
                      <a:pt x="1474" y="112"/>
                    </a:lnTo>
                    <a:lnTo>
                      <a:pt x="1393" y="100"/>
                    </a:lnTo>
                    <a:lnTo>
                      <a:pt x="1313" y="92"/>
                    </a:lnTo>
                    <a:lnTo>
                      <a:pt x="1313" y="92"/>
                    </a:lnTo>
                    <a:lnTo>
                      <a:pt x="1231" y="88"/>
                    </a:lnTo>
                    <a:lnTo>
                      <a:pt x="1149" y="85"/>
                    </a:lnTo>
                    <a:lnTo>
                      <a:pt x="1067" y="86"/>
                    </a:lnTo>
                    <a:lnTo>
                      <a:pt x="984" y="89"/>
                    </a:lnTo>
                    <a:lnTo>
                      <a:pt x="902" y="95"/>
                    </a:lnTo>
                    <a:lnTo>
                      <a:pt x="818" y="102"/>
                    </a:lnTo>
                    <a:lnTo>
                      <a:pt x="736" y="110"/>
                    </a:lnTo>
                    <a:lnTo>
                      <a:pt x="653" y="120"/>
                    </a:lnTo>
                    <a:lnTo>
                      <a:pt x="653" y="120"/>
                    </a:lnTo>
                    <a:lnTo>
                      <a:pt x="571" y="131"/>
                    </a:lnTo>
                    <a:lnTo>
                      <a:pt x="489" y="144"/>
                    </a:lnTo>
                    <a:lnTo>
                      <a:pt x="407" y="158"/>
                    </a:lnTo>
                    <a:lnTo>
                      <a:pt x="325" y="174"/>
                    </a:lnTo>
                    <a:lnTo>
                      <a:pt x="243" y="191"/>
                    </a:lnTo>
                    <a:lnTo>
                      <a:pt x="161" y="209"/>
                    </a:lnTo>
                    <a:lnTo>
                      <a:pt x="81" y="229"/>
                    </a:lnTo>
                    <a:lnTo>
                      <a:pt x="0" y="250"/>
                    </a:lnTo>
                    <a:lnTo>
                      <a:pt x="0" y="250"/>
                    </a:lnTo>
                    <a:lnTo>
                      <a:pt x="80" y="223"/>
                    </a:lnTo>
                    <a:lnTo>
                      <a:pt x="159" y="198"/>
                    </a:lnTo>
                    <a:lnTo>
                      <a:pt x="239" y="174"/>
                    </a:lnTo>
                    <a:lnTo>
                      <a:pt x="320" y="153"/>
                    </a:lnTo>
                    <a:lnTo>
                      <a:pt x="400" y="130"/>
                    </a:lnTo>
                    <a:lnTo>
                      <a:pt x="482" y="110"/>
                    </a:lnTo>
                    <a:lnTo>
                      <a:pt x="564" y="92"/>
                    </a:lnTo>
                    <a:lnTo>
                      <a:pt x="646" y="75"/>
                    </a:lnTo>
                    <a:lnTo>
                      <a:pt x="646" y="75"/>
                    </a:lnTo>
                    <a:lnTo>
                      <a:pt x="728" y="59"/>
                    </a:lnTo>
                    <a:lnTo>
                      <a:pt x="811" y="45"/>
                    </a:lnTo>
                    <a:lnTo>
                      <a:pt x="895" y="32"/>
                    </a:lnTo>
                    <a:lnTo>
                      <a:pt x="978" y="21"/>
                    </a:lnTo>
                    <a:lnTo>
                      <a:pt x="1061" y="13"/>
                    </a:lnTo>
                    <a:lnTo>
                      <a:pt x="1146" y="6"/>
                    </a:lnTo>
                    <a:lnTo>
                      <a:pt x="1231" y="1"/>
                    </a:lnTo>
                    <a:lnTo>
                      <a:pt x="1317" y="0"/>
                    </a:lnTo>
                    <a:lnTo>
                      <a:pt x="1317" y="0"/>
                    </a:lnTo>
                    <a:lnTo>
                      <a:pt x="1402" y="3"/>
                    </a:lnTo>
                    <a:lnTo>
                      <a:pt x="1487" y="10"/>
                    </a:lnTo>
                    <a:lnTo>
                      <a:pt x="1571" y="18"/>
                    </a:lnTo>
                    <a:lnTo>
                      <a:pt x="1656" y="30"/>
                    </a:lnTo>
                    <a:lnTo>
                      <a:pt x="1739" y="44"/>
                    </a:lnTo>
                    <a:lnTo>
                      <a:pt x="1823" y="61"/>
                    </a:lnTo>
                    <a:lnTo>
                      <a:pt x="1906" y="78"/>
                    </a:lnTo>
                    <a:lnTo>
                      <a:pt x="1989" y="97"/>
                    </a:lnTo>
                    <a:lnTo>
                      <a:pt x="1989" y="97"/>
                    </a:lnTo>
                    <a:lnTo>
                      <a:pt x="2071" y="119"/>
                    </a:lnTo>
                    <a:lnTo>
                      <a:pt x="2153" y="141"/>
                    </a:lnTo>
                    <a:lnTo>
                      <a:pt x="2234" y="165"/>
                    </a:lnTo>
                    <a:lnTo>
                      <a:pt x="2314" y="191"/>
                    </a:lnTo>
                    <a:lnTo>
                      <a:pt x="2395" y="218"/>
                    </a:lnTo>
                    <a:lnTo>
                      <a:pt x="2475" y="246"/>
                    </a:lnTo>
                    <a:lnTo>
                      <a:pt x="2556" y="276"/>
                    </a:lnTo>
                    <a:lnTo>
                      <a:pt x="2635" y="307"/>
                    </a:lnTo>
                    <a:lnTo>
                      <a:pt x="2635" y="307"/>
                    </a:lnTo>
                    <a:lnTo>
                      <a:pt x="2644" y="311"/>
                    </a:lnTo>
                    <a:lnTo>
                      <a:pt x="2652" y="315"/>
                    </a:lnTo>
                    <a:lnTo>
                      <a:pt x="2659" y="321"/>
                    </a:lnTo>
                    <a:lnTo>
                      <a:pt x="2666" y="326"/>
                    </a:lnTo>
                    <a:lnTo>
                      <a:pt x="2672" y="333"/>
                    </a:lnTo>
                    <a:lnTo>
                      <a:pt x="2677" y="341"/>
                    </a:lnTo>
                    <a:lnTo>
                      <a:pt x="2686" y="356"/>
                    </a:lnTo>
                    <a:lnTo>
                      <a:pt x="2690" y="373"/>
                    </a:lnTo>
                    <a:lnTo>
                      <a:pt x="2692" y="381"/>
                    </a:lnTo>
                    <a:lnTo>
                      <a:pt x="2693" y="390"/>
                    </a:lnTo>
                    <a:lnTo>
                      <a:pt x="2693" y="398"/>
                    </a:lnTo>
                    <a:lnTo>
                      <a:pt x="2692" y="408"/>
                    </a:lnTo>
                    <a:lnTo>
                      <a:pt x="2689" y="417"/>
                    </a:lnTo>
                    <a:lnTo>
                      <a:pt x="2686" y="425"/>
                    </a:lnTo>
                    <a:lnTo>
                      <a:pt x="2686" y="425"/>
                    </a:lnTo>
                    <a:lnTo>
                      <a:pt x="2682" y="434"/>
                    </a:lnTo>
                    <a:lnTo>
                      <a:pt x="2677" y="442"/>
                    </a:lnTo>
                    <a:lnTo>
                      <a:pt x="2672" y="449"/>
                    </a:lnTo>
                    <a:lnTo>
                      <a:pt x="2666" y="456"/>
                    </a:lnTo>
                    <a:lnTo>
                      <a:pt x="2659" y="462"/>
                    </a:lnTo>
                    <a:lnTo>
                      <a:pt x="2653" y="468"/>
                    </a:lnTo>
                    <a:lnTo>
                      <a:pt x="2638" y="476"/>
                    </a:lnTo>
                    <a:lnTo>
                      <a:pt x="2621" y="480"/>
                    </a:lnTo>
                    <a:lnTo>
                      <a:pt x="2612" y="482"/>
                    </a:lnTo>
                    <a:lnTo>
                      <a:pt x="2603" y="483"/>
                    </a:lnTo>
                    <a:lnTo>
                      <a:pt x="2594" y="483"/>
                    </a:lnTo>
                    <a:lnTo>
                      <a:pt x="2586" y="482"/>
                    </a:lnTo>
                    <a:lnTo>
                      <a:pt x="2577" y="479"/>
                    </a:lnTo>
                    <a:lnTo>
                      <a:pt x="2567" y="476"/>
                    </a:lnTo>
                    <a:lnTo>
                      <a:pt x="2567" y="476"/>
                    </a:lnTo>
                    <a:lnTo>
                      <a:pt x="2562" y="473"/>
                    </a:lnTo>
                    <a:lnTo>
                      <a:pt x="2560" y="47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5EBD63"/>
                  </a:gs>
                  <a:gs pos="65000">
                    <a:srgbClr val="447F31"/>
                  </a:gs>
                  <a:gs pos="100000">
                    <a:srgbClr val="23501F"/>
                  </a:gs>
                </a:gsLst>
                <a:lin ang="6240000" scaled="0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63500" dist="50800" dir="3600000">
                  <a:srgbClr val="000000">
                    <a:alpha val="38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7">
                <a:extLst>
                  <a:ext uri="{FF2B5EF4-FFF2-40B4-BE49-F238E27FC236}">
                    <a16:creationId xmlns:a16="http://schemas.microsoft.com/office/drawing/2014/main" id="{B01BC056-8A05-11FC-FE44-F4F15E056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4219" y="627720"/>
                <a:ext cx="312738" cy="4458824"/>
              </a:xfrm>
              <a:custGeom>
                <a:avLst/>
                <a:gdLst/>
                <a:ahLst/>
                <a:cxnLst>
                  <a:cxn ang="0">
                    <a:pos x="85" y="8177"/>
                  </a:cxn>
                  <a:cxn ang="0">
                    <a:pos x="198" y="7659"/>
                  </a:cxn>
                  <a:cxn ang="0">
                    <a:pos x="268" y="7269"/>
                  </a:cxn>
                  <a:cxn ang="0">
                    <a:pos x="336" y="6747"/>
                  </a:cxn>
                  <a:cxn ang="0">
                    <a:pos x="357" y="6422"/>
                  </a:cxn>
                  <a:cxn ang="0">
                    <a:pos x="357" y="6228"/>
                  </a:cxn>
                  <a:cxn ang="0">
                    <a:pos x="342" y="6039"/>
                  </a:cxn>
                  <a:cxn ang="0">
                    <a:pos x="315" y="5888"/>
                  </a:cxn>
                  <a:cxn ang="0">
                    <a:pos x="275" y="5719"/>
                  </a:cxn>
                  <a:cxn ang="0">
                    <a:pos x="203" y="5320"/>
                  </a:cxn>
                  <a:cxn ang="0">
                    <a:pos x="147" y="4918"/>
                  </a:cxn>
                  <a:cxn ang="0">
                    <a:pos x="87" y="4383"/>
                  </a:cxn>
                  <a:cxn ang="0">
                    <a:pos x="52" y="3982"/>
                  </a:cxn>
                  <a:cxn ang="0">
                    <a:pos x="18" y="3445"/>
                  </a:cxn>
                  <a:cxn ang="0">
                    <a:pos x="4" y="3042"/>
                  </a:cxn>
                  <a:cxn ang="0">
                    <a:pos x="3" y="2504"/>
                  </a:cxn>
                  <a:cxn ang="0">
                    <a:pos x="22" y="2100"/>
                  </a:cxn>
                  <a:cxn ang="0">
                    <a:pos x="61" y="1765"/>
                  </a:cxn>
                  <a:cxn ang="0">
                    <a:pos x="99" y="1564"/>
                  </a:cxn>
                  <a:cxn ang="0">
                    <a:pos x="134" y="1433"/>
                  </a:cxn>
                  <a:cxn ang="0">
                    <a:pos x="179" y="1306"/>
                  </a:cxn>
                  <a:cxn ang="0">
                    <a:pos x="257" y="1051"/>
                  </a:cxn>
                  <a:cxn ang="0">
                    <a:pos x="299" y="856"/>
                  </a:cxn>
                  <a:cxn ang="0">
                    <a:pos x="333" y="592"/>
                  </a:cxn>
                  <a:cxn ang="0">
                    <a:pos x="336" y="393"/>
                  </a:cxn>
                  <a:cxn ang="0">
                    <a:pos x="316" y="194"/>
                  </a:cxn>
                  <a:cxn ang="0">
                    <a:pos x="288" y="64"/>
                  </a:cxn>
                  <a:cxn ang="0">
                    <a:pos x="280" y="31"/>
                  </a:cxn>
                  <a:cxn ang="0">
                    <a:pos x="318" y="160"/>
                  </a:cxn>
                  <a:cxn ang="0">
                    <a:pos x="345" y="325"/>
                  </a:cxn>
                  <a:cxn ang="0">
                    <a:pos x="357" y="526"/>
                  </a:cxn>
                  <a:cxn ang="0">
                    <a:pos x="340" y="795"/>
                  </a:cxn>
                  <a:cxn ang="0">
                    <a:pos x="296" y="1061"/>
                  </a:cxn>
                  <a:cxn ang="0">
                    <a:pos x="247" y="1257"/>
                  </a:cxn>
                  <a:cxn ang="0">
                    <a:pos x="198" y="1417"/>
                  </a:cxn>
                  <a:cxn ang="0">
                    <a:pos x="158" y="1577"/>
                  </a:cxn>
                  <a:cxn ang="0">
                    <a:pos x="130" y="1773"/>
                  </a:cxn>
                  <a:cxn ang="0">
                    <a:pos x="104" y="2104"/>
                  </a:cxn>
                  <a:cxn ang="0">
                    <a:pos x="100" y="2504"/>
                  </a:cxn>
                  <a:cxn ang="0">
                    <a:pos x="121" y="3036"/>
                  </a:cxn>
                  <a:cxn ang="0">
                    <a:pos x="151" y="3436"/>
                  </a:cxn>
                  <a:cxn ang="0">
                    <a:pos x="205" y="3966"/>
                  </a:cxn>
                  <a:cxn ang="0">
                    <a:pos x="256" y="4363"/>
                  </a:cxn>
                  <a:cxn ang="0">
                    <a:pos x="335" y="4892"/>
                  </a:cxn>
                  <a:cxn ang="0">
                    <a:pos x="405" y="5284"/>
                  </a:cxn>
                  <a:cxn ang="0">
                    <a:pos x="507" y="5734"/>
                  </a:cxn>
                  <a:cxn ang="0">
                    <a:pos x="544" y="5864"/>
                  </a:cxn>
                  <a:cxn ang="0">
                    <a:pos x="573" y="6005"/>
                  </a:cxn>
                  <a:cxn ang="0">
                    <a:pos x="597" y="6215"/>
                  </a:cxn>
                  <a:cxn ang="0">
                    <a:pos x="604" y="6423"/>
                  </a:cxn>
                  <a:cxn ang="0">
                    <a:pos x="597" y="6766"/>
                  </a:cxn>
                  <a:cxn ang="0">
                    <a:pos x="547" y="7309"/>
                  </a:cxn>
                  <a:cxn ang="0">
                    <a:pos x="490" y="7712"/>
                  </a:cxn>
                  <a:cxn ang="0">
                    <a:pos x="395" y="8246"/>
                  </a:cxn>
                  <a:cxn ang="0">
                    <a:pos x="335" y="8528"/>
                  </a:cxn>
                  <a:cxn ang="0">
                    <a:pos x="302" y="8583"/>
                  </a:cxn>
                  <a:cxn ang="0">
                    <a:pos x="253" y="8623"/>
                  </a:cxn>
                  <a:cxn ang="0">
                    <a:pos x="192" y="8640"/>
                  </a:cxn>
                  <a:cxn ang="0">
                    <a:pos x="144" y="8636"/>
                  </a:cxn>
                  <a:cxn ang="0">
                    <a:pos x="83" y="8610"/>
                  </a:cxn>
                  <a:cxn ang="0">
                    <a:pos x="41" y="8565"/>
                  </a:cxn>
                  <a:cxn ang="0">
                    <a:pos x="17" y="8506"/>
                  </a:cxn>
                  <a:cxn ang="0">
                    <a:pos x="18" y="8441"/>
                  </a:cxn>
                </a:cxnLst>
                <a:rect l="0" t="0" r="r" b="b"/>
                <a:pathLst>
                  <a:path w="606" h="8640">
                    <a:moveTo>
                      <a:pt x="21" y="8432"/>
                    </a:moveTo>
                    <a:lnTo>
                      <a:pt x="21" y="8432"/>
                    </a:lnTo>
                    <a:lnTo>
                      <a:pt x="54" y="8305"/>
                    </a:lnTo>
                    <a:lnTo>
                      <a:pt x="85" y="8177"/>
                    </a:lnTo>
                    <a:lnTo>
                      <a:pt x="114" y="8048"/>
                    </a:lnTo>
                    <a:lnTo>
                      <a:pt x="144" y="7919"/>
                    </a:lnTo>
                    <a:lnTo>
                      <a:pt x="171" y="7789"/>
                    </a:lnTo>
                    <a:lnTo>
                      <a:pt x="198" y="7659"/>
                    </a:lnTo>
                    <a:lnTo>
                      <a:pt x="223" y="7529"/>
                    </a:lnTo>
                    <a:lnTo>
                      <a:pt x="246" y="7399"/>
                    </a:lnTo>
                    <a:lnTo>
                      <a:pt x="246" y="7399"/>
                    </a:lnTo>
                    <a:lnTo>
                      <a:pt x="268" y="7269"/>
                    </a:lnTo>
                    <a:lnTo>
                      <a:pt x="288" y="7139"/>
                    </a:lnTo>
                    <a:lnTo>
                      <a:pt x="306" y="7008"/>
                    </a:lnTo>
                    <a:lnTo>
                      <a:pt x="323" y="6878"/>
                    </a:lnTo>
                    <a:lnTo>
                      <a:pt x="336" y="6747"/>
                    </a:lnTo>
                    <a:lnTo>
                      <a:pt x="347" y="6617"/>
                    </a:lnTo>
                    <a:lnTo>
                      <a:pt x="352" y="6552"/>
                    </a:lnTo>
                    <a:lnTo>
                      <a:pt x="354" y="6487"/>
                    </a:lnTo>
                    <a:lnTo>
                      <a:pt x="357" y="6422"/>
                    </a:lnTo>
                    <a:lnTo>
                      <a:pt x="359" y="6357"/>
                    </a:lnTo>
                    <a:lnTo>
                      <a:pt x="359" y="6357"/>
                    </a:lnTo>
                    <a:lnTo>
                      <a:pt x="359" y="6292"/>
                    </a:lnTo>
                    <a:lnTo>
                      <a:pt x="357" y="6228"/>
                    </a:lnTo>
                    <a:lnTo>
                      <a:pt x="353" y="6165"/>
                    </a:lnTo>
                    <a:lnTo>
                      <a:pt x="349" y="6101"/>
                    </a:lnTo>
                    <a:lnTo>
                      <a:pt x="349" y="6101"/>
                    </a:lnTo>
                    <a:lnTo>
                      <a:pt x="342" y="6039"/>
                    </a:lnTo>
                    <a:lnTo>
                      <a:pt x="333" y="5977"/>
                    </a:lnTo>
                    <a:lnTo>
                      <a:pt x="333" y="5977"/>
                    </a:lnTo>
                    <a:lnTo>
                      <a:pt x="322" y="5917"/>
                    </a:lnTo>
                    <a:lnTo>
                      <a:pt x="315" y="5888"/>
                    </a:lnTo>
                    <a:lnTo>
                      <a:pt x="306" y="5855"/>
                    </a:lnTo>
                    <a:lnTo>
                      <a:pt x="306" y="5855"/>
                    </a:lnTo>
                    <a:lnTo>
                      <a:pt x="291" y="5787"/>
                    </a:lnTo>
                    <a:lnTo>
                      <a:pt x="275" y="5719"/>
                    </a:lnTo>
                    <a:lnTo>
                      <a:pt x="263" y="5653"/>
                    </a:lnTo>
                    <a:lnTo>
                      <a:pt x="250" y="5587"/>
                    </a:lnTo>
                    <a:lnTo>
                      <a:pt x="226" y="5452"/>
                    </a:lnTo>
                    <a:lnTo>
                      <a:pt x="203" y="5320"/>
                    </a:lnTo>
                    <a:lnTo>
                      <a:pt x="203" y="5320"/>
                    </a:lnTo>
                    <a:lnTo>
                      <a:pt x="183" y="5185"/>
                    </a:lnTo>
                    <a:lnTo>
                      <a:pt x="165" y="5053"/>
                    </a:lnTo>
                    <a:lnTo>
                      <a:pt x="147" y="4918"/>
                    </a:lnTo>
                    <a:lnTo>
                      <a:pt x="131" y="4784"/>
                    </a:lnTo>
                    <a:lnTo>
                      <a:pt x="116" y="4651"/>
                    </a:lnTo>
                    <a:lnTo>
                      <a:pt x="100" y="4517"/>
                    </a:lnTo>
                    <a:lnTo>
                      <a:pt x="87" y="4383"/>
                    </a:lnTo>
                    <a:lnTo>
                      <a:pt x="75" y="4250"/>
                    </a:lnTo>
                    <a:lnTo>
                      <a:pt x="75" y="4250"/>
                    </a:lnTo>
                    <a:lnTo>
                      <a:pt x="63" y="4116"/>
                    </a:lnTo>
                    <a:lnTo>
                      <a:pt x="52" y="3982"/>
                    </a:lnTo>
                    <a:lnTo>
                      <a:pt x="42" y="3847"/>
                    </a:lnTo>
                    <a:lnTo>
                      <a:pt x="32" y="3713"/>
                    </a:lnTo>
                    <a:lnTo>
                      <a:pt x="25" y="3579"/>
                    </a:lnTo>
                    <a:lnTo>
                      <a:pt x="18" y="3445"/>
                    </a:lnTo>
                    <a:lnTo>
                      <a:pt x="13" y="3310"/>
                    </a:lnTo>
                    <a:lnTo>
                      <a:pt x="7" y="3176"/>
                    </a:lnTo>
                    <a:lnTo>
                      <a:pt x="7" y="3176"/>
                    </a:lnTo>
                    <a:lnTo>
                      <a:pt x="4" y="3042"/>
                    </a:lnTo>
                    <a:lnTo>
                      <a:pt x="1" y="2906"/>
                    </a:lnTo>
                    <a:lnTo>
                      <a:pt x="0" y="2772"/>
                    </a:lnTo>
                    <a:lnTo>
                      <a:pt x="1" y="2638"/>
                    </a:lnTo>
                    <a:lnTo>
                      <a:pt x="3" y="2504"/>
                    </a:lnTo>
                    <a:lnTo>
                      <a:pt x="7" y="2368"/>
                    </a:lnTo>
                    <a:lnTo>
                      <a:pt x="14" y="2234"/>
                    </a:lnTo>
                    <a:lnTo>
                      <a:pt x="22" y="2100"/>
                    </a:lnTo>
                    <a:lnTo>
                      <a:pt x="22" y="2100"/>
                    </a:lnTo>
                    <a:lnTo>
                      <a:pt x="35" y="1965"/>
                    </a:lnTo>
                    <a:lnTo>
                      <a:pt x="42" y="1898"/>
                    </a:lnTo>
                    <a:lnTo>
                      <a:pt x="51" y="1831"/>
                    </a:lnTo>
                    <a:lnTo>
                      <a:pt x="61" y="1765"/>
                    </a:lnTo>
                    <a:lnTo>
                      <a:pt x="72" y="1697"/>
                    </a:lnTo>
                    <a:lnTo>
                      <a:pt x="85" y="1631"/>
                    </a:lnTo>
                    <a:lnTo>
                      <a:pt x="99" y="1564"/>
                    </a:lnTo>
                    <a:lnTo>
                      <a:pt x="99" y="1564"/>
                    </a:lnTo>
                    <a:lnTo>
                      <a:pt x="116" y="1498"/>
                    </a:lnTo>
                    <a:lnTo>
                      <a:pt x="124" y="1465"/>
                    </a:lnTo>
                    <a:lnTo>
                      <a:pt x="134" y="1433"/>
                    </a:lnTo>
                    <a:lnTo>
                      <a:pt x="134" y="1433"/>
                    </a:lnTo>
                    <a:lnTo>
                      <a:pt x="145" y="1400"/>
                    </a:lnTo>
                    <a:lnTo>
                      <a:pt x="157" y="1369"/>
                    </a:lnTo>
                    <a:lnTo>
                      <a:pt x="179" y="1306"/>
                    </a:lnTo>
                    <a:lnTo>
                      <a:pt x="179" y="1306"/>
                    </a:lnTo>
                    <a:lnTo>
                      <a:pt x="200" y="1243"/>
                    </a:lnTo>
                    <a:lnTo>
                      <a:pt x="220" y="1180"/>
                    </a:lnTo>
                    <a:lnTo>
                      <a:pt x="239" y="1116"/>
                    </a:lnTo>
                    <a:lnTo>
                      <a:pt x="257" y="1051"/>
                    </a:lnTo>
                    <a:lnTo>
                      <a:pt x="257" y="1051"/>
                    </a:lnTo>
                    <a:lnTo>
                      <a:pt x="272" y="986"/>
                    </a:lnTo>
                    <a:lnTo>
                      <a:pt x="287" y="921"/>
                    </a:lnTo>
                    <a:lnTo>
                      <a:pt x="299" y="856"/>
                    </a:lnTo>
                    <a:lnTo>
                      <a:pt x="311" y="791"/>
                    </a:lnTo>
                    <a:lnTo>
                      <a:pt x="321" y="725"/>
                    </a:lnTo>
                    <a:lnTo>
                      <a:pt x="328" y="658"/>
                    </a:lnTo>
                    <a:lnTo>
                      <a:pt x="333" y="592"/>
                    </a:lnTo>
                    <a:lnTo>
                      <a:pt x="336" y="526"/>
                    </a:lnTo>
                    <a:lnTo>
                      <a:pt x="336" y="526"/>
                    </a:lnTo>
                    <a:lnTo>
                      <a:pt x="337" y="459"/>
                    </a:lnTo>
                    <a:lnTo>
                      <a:pt x="336" y="393"/>
                    </a:lnTo>
                    <a:lnTo>
                      <a:pt x="332" y="326"/>
                    </a:lnTo>
                    <a:lnTo>
                      <a:pt x="326" y="260"/>
                    </a:lnTo>
                    <a:lnTo>
                      <a:pt x="326" y="260"/>
                    </a:lnTo>
                    <a:lnTo>
                      <a:pt x="316" y="194"/>
                    </a:lnTo>
                    <a:lnTo>
                      <a:pt x="311" y="161"/>
                    </a:lnTo>
                    <a:lnTo>
                      <a:pt x="305" y="127"/>
                    </a:lnTo>
                    <a:lnTo>
                      <a:pt x="296" y="95"/>
                    </a:lnTo>
                    <a:lnTo>
                      <a:pt x="288" y="64"/>
                    </a:lnTo>
                    <a:lnTo>
                      <a:pt x="278" y="31"/>
                    </a:lnTo>
                    <a:lnTo>
                      <a:pt x="267" y="0"/>
                    </a:lnTo>
                    <a:lnTo>
                      <a:pt x="267" y="0"/>
                    </a:lnTo>
                    <a:lnTo>
                      <a:pt x="280" y="31"/>
                    </a:lnTo>
                    <a:lnTo>
                      <a:pt x="291" y="62"/>
                    </a:lnTo>
                    <a:lnTo>
                      <a:pt x="301" y="95"/>
                    </a:lnTo>
                    <a:lnTo>
                      <a:pt x="309" y="127"/>
                    </a:lnTo>
                    <a:lnTo>
                      <a:pt x="318" y="160"/>
                    </a:lnTo>
                    <a:lnTo>
                      <a:pt x="325" y="192"/>
                    </a:lnTo>
                    <a:lnTo>
                      <a:pt x="336" y="259"/>
                    </a:lnTo>
                    <a:lnTo>
                      <a:pt x="336" y="259"/>
                    </a:lnTo>
                    <a:lnTo>
                      <a:pt x="345" y="325"/>
                    </a:lnTo>
                    <a:lnTo>
                      <a:pt x="352" y="391"/>
                    </a:lnTo>
                    <a:lnTo>
                      <a:pt x="356" y="459"/>
                    </a:lnTo>
                    <a:lnTo>
                      <a:pt x="357" y="526"/>
                    </a:lnTo>
                    <a:lnTo>
                      <a:pt x="357" y="526"/>
                    </a:lnTo>
                    <a:lnTo>
                      <a:pt x="356" y="593"/>
                    </a:lnTo>
                    <a:lnTo>
                      <a:pt x="353" y="661"/>
                    </a:lnTo>
                    <a:lnTo>
                      <a:pt x="347" y="728"/>
                    </a:lnTo>
                    <a:lnTo>
                      <a:pt x="340" y="795"/>
                    </a:lnTo>
                    <a:lnTo>
                      <a:pt x="332" y="862"/>
                    </a:lnTo>
                    <a:lnTo>
                      <a:pt x="322" y="928"/>
                    </a:lnTo>
                    <a:lnTo>
                      <a:pt x="311" y="995"/>
                    </a:lnTo>
                    <a:lnTo>
                      <a:pt x="296" y="1061"/>
                    </a:lnTo>
                    <a:lnTo>
                      <a:pt x="296" y="1061"/>
                    </a:lnTo>
                    <a:lnTo>
                      <a:pt x="281" y="1126"/>
                    </a:lnTo>
                    <a:lnTo>
                      <a:pt x="265" y="1193"/>
                    </a:lnTo>
                    <a:lnTo>
                      <a:pt x="247" y="1257"/>
                    </a:lnTo>
                    <a:lnTo>
                      <a:pt x="227" y="1322"/>
                    </a:lnTo>
                    <a:lnTo>
                      <a:pt x="227" y="1322"/>
                    </a:lnTo>
                    <a:lnTo>
                      <a:pt x="207" y="1386"/>
                    </a:lnTo>
                    <a:lnTo>
                      <a:pt x="198" y="1417"/>
                    </a:lnTo>
                    <a:lnTo>
                      <a:pt x="188" y="1448"/>
                    </a:lnTo>
                    <a:lnTo>
                      <a:pt x="188" y="1448"/>
                    </a:lnTo>
                    <a:lnTo>
                      <a:pt x="172" y="1513"/>
                    </a:lnTo>
                    <a:lnTo>
                      <a:pt x="158" y="1577"/>
                    </a:lnTo>
                    <a:lnTo>
                      <a:pt x="158" y="1577"/>
                    </a:lnTo>
                    <a:lnTo>
                      <a:pt x="147" y="1642"/>
                    </a:lnTo>
                    <a:lnTo>
                      <a:pt x="137" y="1708"/>
                    </a:lnTo>
                    <a:lnTo>
                      <a:pt x="130" y="1773"/>
                    </a:lnTo>
                    <a:lnTo>
                      <a:pt x="123" y="1840"/>
                    </a:lnTo>
                    <a:lnTo>
                      <a:pt x="116" y="1906"/>
                    </a:lnTo>
                    <a:lnTo>
                      <a:pt x="111" y="1971"/>
                    </a:lnTo>
                    <a:lnTo>
                      <a:pt x="104" y="2104"/>
                    </a:lnTo>
                    <a:lnTo>
                      <a:pt x="104" y="2104"/>
                    </a:lnTo>
                    <a:lnTo>
                      <a:pt x="102" y="2238"/>
                    </a:lnTo>
                    <a:lnTo>
                      <a:pt x="100" y="2371"/>
                    </a:lnTo>
                    <a:lnTo>
                      <a:pt x="100" y="2504"/>
                    </a:lnTo>
                    <a:lnTo>
                      <a:pt x="103" y="2637"/>
                    </a:lnTo>
                    <a:lnTo>
                      <a:pt x="107" y="2771"/>
                    </a:lnTo>
                    <a:lnTo>
                      <a:pt x="114" y="2904"/>
                    </a:lnTo>
                    <a:lnTo>
                      <a:pt x="121" y="3036"/>
                    </a:lnTo>
                    <a:lnTo>
                      <a:pt x="130" y="3169"/>
                    </a:lnTo>
                    <a:lnTo>
                      <a:pt x="130" y="3169"/>
                    </a:lnTo>
                    <a:lnTo>
                      <a:pt x="140" y="3303"/>
                    </a:lnTo>
                    <a:lnTo>
                      <a:pt x="151" y="3436"/>
                    </a:lnTo>
                    <a:lnTo>
                      <a:pt x="162" y="3569"/>
                    </a:lnTo>
                    <a:lnTo>
                      <a:pt x="176" y="3702"/>
                    </a:lnTo>
                    <a:lnTo>
                      <a:pt x="191" y="3835"/>
                    </a:lnTo>
                    <a:lnTo>
                      <a:pt x="205" y="3966"/>
                    </a:lnTo>
                    <a:lnTo>
                      <a:pt x="220" y="4099"/>
                    </a:lnTo>
                    <a:lnTo>
                      <a:pt x="237" y="4232"/>
                    </a:lnTo>
                    <a:lnTo>
                      <a:pt x="237" y="4232"/>
                    </a:lnTo>
                    <a:lnTo>
                      <a:pt x="256" y="4363"/>
                    </a:lnTo>
                    <a:lnTo>
                      <a:pt x="274" y="4496"/>
                    </a:lnTo>
                    <a:lnTo>
                      <a:pt x="292" y="4627"/>
                    </a:lnTo>
                    <a:lnTo>
                      <a:pt x="313" y="4760"/>
                    </a:lnTo>
                    <a:lnTo>
                      <a:pt x="335" y="4892"/>
                    </a:lnTo>
                    <a:lnTo>
                      <a:pt x="357" y="5022"/>
                    </a:lnTo>
                    <a:lnTo>
                      <a:pt x="381" y="5153"/>
                    </a:lnTo>
                    <a:lnTo>
                      <a:pt x="405" y="5284"/>
                    </a:lnTo>
                    <a:lnTo>
                      <a:pt x="405" y="5284"/>
                    </a:lnTo>
                    <a:lnTo>
                      <a:pt x="432" y="5413"/>
                    </a:lnTo>
                    <a:lnTo>
                      <a:pt x="460" y="5543"/>
                    </a:lnTo>
                    <a:lnTo>
                      <a:pt x="490" y="5670"/>
                    </a:lnTo>
                    <a:lnTo>
                      <a:pt x="507" y="5734"/>
                    </a:lnTo>
                    <a:lnTo>
                      <a:pt x="524" y="5796"/>
                    </a:lnTo>
                    <a:lnTo>
                      <a:pt x="534" y="5828"/>
                    </a:lnTo>
                    <a:lnTo>
                      <a:pt x="544" y="5864"/>
                    </a:lnTo>
                    <a:lnTo>
                      <a:pt x="544" y="5864"/>
                    </a:lnTo>
                    <a:lnTo>
                      <a:pt x="552" y="5899"/>
                    </a:lnTo>
                    <a:lnTo>
                      <a:pt x="559" y="5934"/>
                    </a:lnTo>
                    <a:lnTo>
                      <a:pt x="559" y="5934"/>
                    </a:lnTo>
                    <a:lnTo>
                      <a:pt x="573" y="6005"/>
                    </a:lnTo>
                    <a:lnTo>
                      <a:pt x="583" y="6076"/>
                    </a:lnTo>
                    <a:lnTo>
                      <a:pt x="583" y="6076"/>
                    </a:lnTo>
                    <a:lnTo>
                      <a:pt x="590" y="6145"/>
                    </a:lnTo>
                    <a:lnTo>
                      <a:pt x="597" y="6215"/>
                    </a:lnTo>
                    <a:lnTo>
                      <a:pt x="602" y="6285"/>
                    </a:lnTo>
                    <a:lnTo>
                      <a:pt x="604" y="6354"/>
                    </a:lnTo>
                    <a:lnTo>
                      <a:pt x="604" y="6354"/>
                    </a:lnTo>
                    <a:lnTo>
                      <a:pt x="604" y="6423"/>
                    </a:lnTo>
                    <a:lnTo>
                      <a:pt x="606" y="6492"/>
                    </a:lnTo>
                    <a:lnTo>
                      <a:pt x="604" y="6562"/>
                    </a:lnTo>
                    <a:lnTo>
                      <a:pt x="603" y="6629"/>
                    </a:lnTo>
                    <a:lnTo>
                      <a:pt x="597" y="6766"/>
                    </a:lnTo>
                    <a:lnTo>
                      <a:pt x="588" y="6902"/>
                    </a:lnTo>
                    <a:lnTo>
                      <a:pt x="576" y="7039"/>
                    </a:lnTo>
                    <a:lnTo>
                      <a:pt x="562" y="7173"/>
                    </a:lnTo>
                    <a:lnTo>
                      <a:pt x="547" y="7309"/>
                    </a:lnTo>
                    <a:lnTo>
                      <a:pt x="530" y="7443"/>
                    </a:lnTo>
                    <a:lnTo>
                      <a:pt x="530" y="7443"/>
                    </a:lnTo>
                    <a:lnTo>
                      <a:pt x="511" y="7577"/>
                    </a:lnTo>
                    <a:lnTo>
                      <a:pt x="490" y="7712"/>
                    </a:lnTo>
                    <a:lnTo>
                      <a:pt x="469" y="7846"/>
                    </a:lnTo>
                    <a:lnTo>
                      <a:pt x="445" y="7979"/>
                    </a:lnTo>
                    <a:lnTo>
                      <a:pt x="421" y="8112"/>
                    </a:lnTo>
                    <a:lnTo>
                      <a:pt x="395" y="8246"/>
                    </a:lnTo>
                    <a:lnTo>
                      <a:pt x="367" y="8379"/>
                    </a:lnTo>
                    <a:lnTo>
                      <a:pt x="339" y="8511"/>
                    </a:lnTo>
                    <a:lnTo>
                      <a:pt x="339" y="8511"/>
                    </a:lnTo>
                    <a:lnTo>
                      <a:pt x="335" y="8528"/>
                    </a:lnTo>
                    <a:lnTo>
                      <a:pt x="329" y="8544"/>
                    </a:lnTo>
                    <a:lnTo>
                      <a:pt x="321" y="8558"/>
                    </a:lnTo>
                    <a:lnTo>
                      <a:pt x="312" y="8571"/>
                    </a:lnTo>
                    <a:lnTo>
                      <a:pt x="302" y="8583"/>
                    </a:lnTo>
                    <a:lnTo>
                      <a:pt x="292" y="8595"/>
                    </a:lnTo>
                    <a:lnTo>
                      <a:pt x="280" y="8606"/>
                    </a:lnTo>
                    <a:lnTo>
                      <a:pt x="267" y="8615"/>
                    </a:lnTo>
                    <a:lnTo>
                      <a:pt x="253" y="8623"/>
                    </a:lnTo>
                    <a:lnTo>
                      <a:pt x="239" y="8629"/>
                    </a:lnTo>
                    <a:lnTo>
                      <a:pt x="224" y="8634"/>
                    </a:lnTo>
                    <a:lnTo>
                      <a:pt x="209" y="8637"/>
                    </a:lnTo>
                    <a:lnTo>
                      <a:pt x="192" y="8640"/>
                    </a:lnTo>
                    <a:lnTo>
                      <a:pt x="176" y="8640"/>
                    </a:lnTo>
                    <a:lnTo>
                      <a:pt x="159" y="8639"/>
                    </a:lnTo>
                    <a:lnTo>
                      <a:pt x="144" y="8636"/>
                    </a:lnTo>
                    <a:lnTo>
                      <a:pt x="144" y="8636"/>
                    </a:lnTo>
                    <a:lnTo>
                      <a:pt x="127" y="8632"/>
                    </a:lnTo>
                    <a:lnTo>
                      <a:pt x="111" y="8626"/>
                    </a:lnTo>
                    <a:lnTo>
                      <a:pt x="97" y="8619"/>
                    </a:lnTo>
                    <a:lnTo>
                      <a:pt x="83" y="8610"/>
                    </a:lnTo>
                    <a:lnTo>
                      <a:pt x="72" y="8600"/>
                    </a:lnTo>
                    <a:lnTo>
                      <a:pt x="59" y="8589"/>
                    </a:lnTo>
                    <a:lnTo>
                      <a:pt x="49" y="8578"/>
                    </a:lnTo>
                    <a:lnTo>
                      <a:pt x="41" y="8565"/>
                    </a:lnTo>
                    <a:lnTo>
                      <a:pt x="32" y="8551"/>
                    </a:lnTo>
                    <a:lnTo>
                      <a:pt x="27" y="8537"/>
                    </a:lnTo>
                    <a:lnTo>
                      <a:pt x="21" y="8521"/>
                    </a:lnTo>
                    <a:lnTo>
                      <a:pt x="17" y="8506"/>
                    </a:lnTo>
                    <a:lnTo>
                      <a:pt x="15" y="8490"/>
                    </a:lnTo>
                    <a:lnTo>
                      <a:pt x="15" y="8473"/>
                    </a:lnTo>
                    <a:lnTo>
                      <a:pt x="15" y="8458"/>
                    </a:lnTo>
                    <a:lnTo>
                      <a:pt x="18" y="8441"/>
                    </a:lnTo>
                    <a:lnTo>
                      <a:pt x="18" y="8441"/>
                    </a:lnTo>
                    <a:lnTo>
                      <a:pt x="20" y="8435"/>
                    </a:lnTo>
                    <a:lnTo>
                      <a:pt x="21" y="843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5EBD63"/>
                  </a:gs>
                  <a:gs pos="65000">
                    <a:srgbClr val="447F31"/>
                  </a:gs>
                  <a:gs pos="100000">
                    <a:srgbClr val="23501F"/>
                  </a:gs>
                </a:gsLst>
                <a:lin ang="6240000" scaled="0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63500" dist="50800" dir="60000">
                  <a:srgbClr val="000000">
                    <a:alpha val="38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04" name="Group 165">
                <a:extLst>
                  <a:ext uri="{FF2B5EF4-FFF2-40B4-BE49-F238E27FC236}">
                    <a16:creationId xmlns:a16="http://schemas.microsoft.com/office/drawing/2014/main" id="{95FFDE0D-F2AD-DA05-D3D6-CF2E8CCB5402}"/>
                  </a:ext>
                </a:extLst>
              </p:cNvPr>
              <p:cNvGrpSpPr/>
              <p:nvPr/>
            </p:nvGrpSpPr>
            <p:grpSpPr>
              <a:xfrm rot="287009">
                <a:off x="4839585" y="3404730"/>
                <a:ext cx="691194" cy="654470"/>
                <a:chOff x="707853" y="22066"/>
                <a:chExt cx="7200902" cy="6818311"/>
              </a:xfrm>
            </p:grpSpPr>
            <p:sp>
              <p:nvSpPr>
                <p:cNvPr id="118" name="Freeform 5">
                  <a:extLst>
                    <a:ext uri="{FF2B5EF4-FFF2-40B4-BE49-F238E27FC236}">
                      <a16:creationId xmlns:a16="http://schemas.microsoft.com/office/drawing/2014/main" id="{55766544-11B9-D9D7-D4CA-437A0E536C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2890" y="118645"/>
                  <a:ext cx="6586538" cy="6713537"/>
                </a:xfrm>
                <a:custGeom>
                  <a:avLst/>
                  <a:gdLst/>
                  <a:ahLst/>
                  <a:cxnLst>
                    <a:cxn ang="0">
                      <a:pos x="4149" y="0"/>
                    </a:cxn>
                    <a:cxn ang="0">
                      <a:pos x="3889" y="307"/>
                    </a:cxn>
                    <a:cxn ang="0">
                      <a:pos x="3618" y="619"/>
                    </a:cxn>
                    <a:cxn ang="0">
                      <a:pos x="3336" y="934"/>
                    </a:cxn>
                    <a:cxn ang="0">
                      <a:pos x="3042" y="1252"/>
                    </a:cxn>
                    <a:cxn ang="0">
                      <a:pos x="2738" y="1571"/>
                    </a:cxn>
                    <a:cxn ang="0">
                      <a:pos x="2423" y="1891"/>
                    </a:cxn>
                    <a:cxn ang="0">
                      <a:pos x="2099" y="2212"/>
                    </a:cxn>
                    <a:cxn ang="0">
                      <a:pos x="1765" y="2534"/>
                    </a:cxn>
                    <a:cxn ang="0">
                      <a:pos x="858" y="3396"/>
                    </a:cxn>
                    <a:cxn ang="0">
                      <a:pos x="0" y="4204"/>
                    </a:cxn>
                    <a:cxn ang="0">
                      <a:pos x="2" y="4205"/>
                    </a:cxn>
                    <a:cxn ang="0">
                      <a:pos x="101" y="4213"/>
                    </a:cxn>
                    <a:cxn ang="0">
                      <a:pos x="292" y="4224"/>
                    </a:cxn>
                    <a:cxn ang="0">
                      <a:pos x="465" y="4229"/>
                    </a:cxn>
                    <a:cxn ang="0">
                      <a:pos x="669" y="4229"/>
                    </a:cxn>
                    <a:cxn ang="0">
                      <a:pos x="898" y="4221"/>
                    </a:cxn>
                    <a:cxn ang="0">
                      <a:pos x="1149" y="4205"/>
                    </a:cxn>
                    <a:cxn ang="0">
                      <a:pos x="1413" y="4177"/>
                    </a:cxn>
                    <a:cxn ang="0">
                      <a:pos x="1549" y="4158"/>
                    </a:cxn>
                    <a:cxn ang="0">
                      <a:pos x="1689" y="4135"/>
                    </a:cxn>
                    <a:cxn ang="0">
                      <a:pos x="1828" y="4108"/>
                    </a:cxn>
                    <a:cxn ang="0">
                      <a:pos x="1969" y="4078"/>
                    </a:cxn>
                    <a:cxn ang="0">
                      <a:pos x="2109" y="4041"/>
                    </a:cxn>
                    <a:cxn ang="0">
                      <a:pos x="2249" y="4000"/>
                    </a:cxn>
                    <a:cxn ang="0">
                      <a:pos x="2388" y="3954"/>
                    </a:cxn>
                    <a:cxn ang="0">
                      <a:pos x="2525" y="3902"/>
                    </a:cxn>
                    <a:cxn ang="0">
                      <a:pos x="2659" y="3844"/>
                    </a:cxn>
                    <a:cxn ang="0">
                      <a:pos x="2790" y="3781"/>
                    </a:cxn>
                    <a:cxn ang="0">
                      <a:pos x="2917" y="3710"/>
                    </a:cxn>
                    <a:cxn ang="0">
                      <a:pos x="3041" y="3634"/>
                    </a:cxn>
                    <a:cxn ang="0">
                      <a:pos x="3159" y="3551"/>
                    </a:cxn>
                    <a:cxn ang="0">
                      <a:pos x="3271" y="3460"/>
                    </a:cxn>
                    <a:cxn ang="0">
                      <a:pos x="3377" y="3361"/>
                    </a:cxn>
                    <a:cxn ang="0">
                      <a:pos x="3424" y="3312"/>
                    </a:cxn>
                    <a:cxn ang="0">
                      <a:pos x="3511" y="3211"/>
                    </a:cxn>
                    <a:cxn ang="0">
                      <a:pos x="3590" y="3106"/>
                    </a:cxn>
                    <a:cxn ang="0">
                      <a:pos x="3660" y="2999"/>
                    </a:cxn>
                    <a:cxn ang="0">
                      <a:pos x="3722" y="2888"/>
                    </a:cxn>
                    <a:cxn ang="0">
                      <a:pos x="3776" y="2775"/>
                    </a:cxn>
                    <a:cxn ang="0">
                      <a:pos x="3825" y="2659"/>
                    </a:cxn>
                    <a:cxn ang="0">
                      <a:pos x="3866" y="2541"/>
                    </a:cxn>
                    <a:cxn ang="0">
                      <a:pos x="3901" y="2421"/>
                    </a:cxn>
                    <a:cxn ang="0">
                      <a:pos x="3931" y="2301"/>
                    </a:cxn>
                    <a:cxn ang="0">
                      <a:pos x="3955" y="2180"/>
                    </a:cxn>
                    <a:cxn ang="0">
                      <a:pos x="3975" y="2057"/>
                    </a:cxn>
                    <a:cxn ang="0">
                      <a:pos x="3990" y="1935"/>
                    </a:cxn>
                    <a:cxn ang="0">
                      <a:pos x="4002" y="1813"/>
                    </a:cxn>
                    <a:cxn ang="0">
                      <a:pos x="4014" y="1631"/>
                    </a:cxn>
                    <a:cxn ang="0">
                      <a:pos x="4022" y="1391"/>
                    </a:cxn>
                    <a:cxn ang="0">
                      <a:pos x="4023" y="1045"/>
                    </a:cxn>
                    <a:cxn ang="0">
                      <a:pos x="4024" y="724"/>
                    </a:cxn>
                    <a:cxn ang="0">
                      <a:pos x="4030" y="528"/>
                    </a:cxn>
                    <a:cxn ang="0">
                      <a:pos x="4040" y="393"/>
                    </a:cxn>
                    <a:cxn ang="0">
                      <a:pos x="4051" y="308"/>
                    </a:cxn>
                    <a:cxn ang="0">
                      <a:pos x="4066" y="229"/>
                    </a:cxn>
                    <a:cxn ang="0">
                      <a:pos x="4083" y="156"/>
                    </a:cxn>
                    <a:cxn ang="0">
                      <a:pos x="4106" y="89"/>
                    </a:cxn>
                    <a:cxn ang="0">
                      <a:pos x="4133" y="27"/>
                    </a:cxn>
                    <a:cxn ang="0">
                      <a:pos x="4149" y="0"/>
                    </a:cxn>
                  </a:cxnLst>
                  <a:rect l="0" t="0" r="r" b="b"/>
                  <a:pathLst>
                    <a:path w="4149" h="4229">
                      <a:moveTo>
                        <a:pt x="4149" y="0"/>
                      </a:moveTo>
                      <a:lnTo>
                        <a:pt x="4149" y="0"/>
                      </a:lnTo>
                      <a:lnTo>
                        <a:pt x="4020" y="153"/>
                      </a:lnTo>
                      <a:lnTo>
                        <a:pt x="3889" y="307"/>
                      </a:lnTo>
                      <a:lnTo>
                        <a:pt x="3755" y="462"/>
                      </a:lnTo>
                      <a:lnTo>
                        <a:pt x="3618" y="619"/>
                      </a:lnTo>
                      <a:lnTo>
                        <a:pt x="3478" y="776"/>
                      </a:lnTo>
                      <a:lnTo>
                        <a:pt x="3336" y="934"/>
                      </a:lnTo>
                      <a:lnTo>
                        <a:pt x="3190" y="1092"/>
                      </a:lnTo>
                      <a:lnTo>
                        <a:pt x="3042" y="1252"/>
                      </a:lnTo>
                      <a:lnTo>
                        <a:pt x="2891" y="1411"/>
                      </a:lnTo>
                      <a:lnTo>
                        <a:pt x="2738" y="1571"/>
                      </a:lnTo>
                      <a:lnTo>
                        <a:pt x="2581" y="1731"/>
                      </a:lnTo>
                      <a:lnTo>
                        <a:pt x="2423" y="1891"/>
                      </a:lnTo>
                      <a:lnTo>
                        <a:pt x="2262" y="2052"/>
                      </a:lnTo>
                      <a:lnTo>
                        <a:pt x="2099" y="2212"/>
                      </a:lnTo>
                      <a:lnTo>
                        <a:pt x="1934" y="2373"/>
                      </a:lnTo>
                      <a:lnTo>
                        <a:pt x="1765" y="2534"/>
                      </a:lnTo>
                      <a:lnTo>
                        <a:pt x="1765" y="2534"/>
                      </a:lnTo>
                      <a:lnTo>
                        <a:pt x="858" y="3396"/>
                      </a:lnTo>
                      <a:lnTo>
                        <a:pt x="422" y="3808"/>
                      </a:lnTo>
                      <a:lnTo>
                        <a:pt x="0" y="4204"/>
                      </a:lnTo>
                      <a:lnTo>
                        <a:pt x="2" y="4205"/>
                      </a:lnTo>
                      <a:lnTo>
                        <a:pt x="2" y="4205"/>
                      </a:lnTo>
                      <a:lnTo>
                        <a:pt x="27" y="4208"/>
                      </a:lnTo>
                      <a:lnTo>
                        <a:pt x="101" y="4213"/>
                      </a:lnTo>
                      <a:lnTo>
                        <a:pt x="219" y="4221"/>
                      </a:lnTo>
                      <a:lnTo>
                        <a:pt x="292" y="4224"/>
                      </a:lnTo>
                      <a:lnTo>
                        <a:pt x="375" y="4226"/>
                      </a:lnTo>
                      <a:lnTo>
                        <a:pt x="465" y="4229"/>
                      </a:lnTo>
                      <a:lnTo>
                        <a:pt x="564" y="4229"/>
                      </a:lnTo>
                      <a:lnTo>
                        <a:pt x="669" y="4229"/>
                      </a:lnTo>
                      <a:lnTo>
                        <a:pt x="781" y="4226"/>
                      </a:lnTo>
                      <a:lnTo>
                        <a:pt x="898" y="4221"/>
                      </a:lnTo>
                      <a:lnTo>
                        <a:pt x="1021" y="4214"/>
                      </a:lnTo>
                      <a:lnTo>
                        <a:pt x="1149" y="4205"/>
                      </a:lnTo>
                      <a:lnTo>
                        <a:pt x="1279" y="4193"/>
                      </a:lnTo>
                      <a:lnTo>
                        <a:pt x="1413" y="4177"/>
                      </a:lnTo>
                      <a:lnTo>
                        <a:pt x="1481" y="4169"/>
                      </a:lnTo>
                      <a:lnTo>
                        <a:pt x="1549" y="4158"/>
                      </a:lnTo>
                      <a:lnTo>
                        <a:pt x="1619" y="4147"/>
                      </a:lnTo>
                      <a:lnTo>
                        <a:pt x="1689" y="4135"/>
                      </a:lnTo>
                      <a:lnTo>
                        <a:pt x="1758" y="4122"/>
                      </a:lnTo>
                      <a:lnTo>
                        <a:pt x="1828" y="4108"/>
                      </a:lnTo>
                      <a:lnTo>
                        <a:pt x="1899" y="4094"/>
                      </a:lnTo>
                      <a:lnTo>
                        <a:pt x="1969" y="4078"/>
                      </a:lnTo>
                      <a:lnTo>
                        <a:pt x="2040" y="4060"/>
                      </a:lnTo>
                      <a:lnTo>
                        <a:pt x="2109" y="4041"/>
                      </a:lnTo>
                      <a:lnTo>
                        <a:pt x="2179" y="4021"/>
                      </a:lnTo>
                      <a:lnTo>
                        <a:pt x="2249" y="4000"/>
                      </a:lnTo>
                      <a:lnTo>
                        <a:pt x="2318" y="3977"/>
                      </a:lnTo>
                      <a:lnTo>
                        <a:pt x="2388" y="3954"/>
                      </a:lnTo>
                      <a:lnTo>
                        <a:pt x="2457" y="3929"/>
                      </a:lnTo>
                      <a:lnTo>
                        <a:pt x="2525" y="3902"/>
                      </a:lnTo>
                      <a:lnTo>
                        <a:pt x="2592" y="3874"/>
                      </a:lnTo>
                      <a:lnTo>
                        <a:pt x="2659" y="3844"/>
                      </a:lnTo>
                      <a:lnTo>
                        <a:pt x="2726" y="3814"/>
                      </a:lnTo>
                      <a:lnTo>
                        <a:pt x="2790" y="3781"/>
                      </a:lnTo>
                      <a:lnTo>
                        <a:pt x="2855" y="3747"/>
                      </a:lnTo>
                      <a:lnTo>
                        <a:pt x="2917" y="3710"/>
                      </a:lnTo>
                      <a:lnTo>
                        <a:pt x="2980" y="3673"/>
                      </a:lnTo>
                      <a:lnTo>
                        <a:pt x="3041" y="3634"/>
                      </a:lnTo>
                      <a:lnTo>
                        <a:pt x="3100" y="3594"/>
                      </a:lnTo>
                      <a:lnTo>
                        <a:pt x="3159" y="3551"/>
                      </a:lnTo>
                      <a:lnTo>
                        <a:pt x="3215" y="3505"/>
                      </a:lnTo>
                      <a:lnTo>
                        <a:pt x="3271" y="3460"/>
                      </a:lnTo>
                      <a:lnTo>
                        <a:pt x="3325" y="3412"/>
                      </a:lnTo>
                      <a:lnTo>
                        <a:pt x="3377" y="3361"/>
                      </a:lnTo>
                      <a:lnTo>
                        <a:pt x="3377" y="3361"/>
                      </a:lnTo>
                      <a:lnTo>
                        <a:pt x="3424" y="3312"/>
                      </a:lnTo>
                      <a:lnTo>
                        <a:pt x="3468" y="3262"/>
                      </a:lnTo>
                      <a:lnTo>
                        <a:pt x="3511" y="3211"/>
                      </a:lnTo>
                      <a:lnTo>
                        <a:pt x="3551" y="3160"/>
                      </a:lnTo>
                      <a:lnTo>
                        <a:pt x="3590" y="3106"/>
                      </a:lnTo>
                      <a:lnTo>
                        <a:pt x="3626" y="3053"/>
                      </a:lnTo>
                      <a:lnTo>
                        <a:pt x="3660" y="2999"/>
                      </a:lnTo>
                      <a:lnTo>
                        <a:pt x="3692" y="2944"/>
                      </a:lnTo>
                      <a:lnTo>
                        <a:pt x="3722" y="2888"/>
                      </a:lnTo>
                      <a:lnTo>
                        <a:pt x="3751" y="2831"/>
                      </a:lnTo>
                      <a:lnTo>
                        <a:pt x="3776" y="2775"/>
                      </a:lnTo>
                      <a:lnTo>
                        <a:pt x="3802" y="2718"/>
                      </a:lnTo>
                      <a:lnTo>
                        <a:pt x="3825" y="2659"/>
                      </a:lnTo>
                      <a:lnTo>
                        <a:pt x="3846" y="2600"/>
                      </a:lnTo>
                      <a:lnTo>
                        <a:pt x="3866" y="2541"/>
                      </a:lnTo>
                      <a:lnTo>
                        <a:pt x="3884" y="2482"/>
                      </a:lnTo>
                      <a:lnTo>
                        <a:pt x="3901" y="2421"/>
                      </a:lnTo>
                      <a:lnTo>
                        <a:pt x="3916" y="2361"/>
                      </a:lnTo>
                      <a:lnTo>
                        <a:pt x="3931" y="2301"/>
                      </a:lnTo>
                      <a:lnTo>
                        <a:pt x="3943" y="2241"/>
                      </a:lnTo>
                      <a:lnTo>
                        <a:pt x="3955" y="2180"/>
                      </a:lnTo>
                      <a:lnTo>
                        <a:pt x="3965" y="2119"/>
                      </a:lnTo>
                      <a:lnTo>
                        <a:pt x="3975" y="2057"/>
                      </a:lnTo>
                      <a:lnTo>
                        <a:pt x="3983" y="1997"/>
                      </a:lnTo>
                      <a:lnTo>
                        <a:pt x="3990" y="1935"/>
                      </a:lnTo>
                      <a:lnTo>
                        <a:pt x="3996" y="1875"/>
                      </a:lnTo>
                      <a:lnTo>
                        <a:pt x="4002" y="1813"/>
                      </a:lnTo>
                      <a:lnTo>
                        <a:pt x="4007" y="1751"/>
                      </a:lnTo>
                      <a:lnTo>
                        <a:pt x="4014" y="1631"/>
                      </a:lnTo>
                      <a:lnTo>
                        <a:pt x="4019" y="1510"/>
                      </a:lnTo>
                      <a:lnTo>
                        <a:pt x="4022" y="1391"/>
                      </a:lnTo>
                      <a:lnTo>
                        <a:pt x="4023" y="1274"/>
                      </a:lnTo>
                      <a:lnTo>
                        <a:pt x="4023" y="1045"/>
                      </a:lnTo>
                      <a:lnTo>
                        <a:pt x="4023" y="828"/>
                      </a:lnTo>
                      <a:lnTo>
                        <a:pt x="4024" y="724"/>
                      </a:lnTo>
                      <a:lnTo>
                        <a:pt x="4026" y="625"/>
                      </a:lnTo>
                      <a:lnTo>
                        <a:pt x="4030" y="528"/>
                      </a:lnTo>
                      <a:lnTo>
                        <a:pt x="4036" y="437"/>
                      </a:lnTo>
                      <a:lnTo>
                        <a:pt x="4040" y="393"/>
                      </a:lnTo>
                      <a:lnTo>
                        <a:pt x="4046" y="350"/>
                      </a:lnTo>
                      <a:lnTo>
                        <a:pt x="4051" y="308"/>
                      </a:lnTo>
                      <a:lnTo>
                        <a:pt x="4058" y="268"/>
                      </a:lnTo>
                      <a:lnTo>
                        <a:pt x="4066" y="229"/>
                      </a:lnTo>
                      <a:lnTo>
                        <a:pt x="4074" y="192"/>
                      </a:lnTo>
                      <a:lnTo>
                        <a:pt x="4083" y="156"/>
                      </a:lnTo>
                      <a:lnTo>
                        <a:pt x="4094" y="121"/>
                      </a:lnTo>
                      <a:lnTo>
                        <a:pt x="4106" y="89"/>
                      </a:lnTo>
                      <a:lnTo>
                        <a:pt x="4119" y="58"/>
                      </a:lnTo>
                      <a:lnTo>
                        <a:pt x="4133" y="27"/>
                      </a:lnTo>
                      <a:lnTo>
                        <a:pt x="4149" y="0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Freeform 6">
                  <a:extLst>
                    <a:ext uri="{FF2B5EF4-FFF2-40B4-BE49-F238E27FC236}">
                      <a16:creationId xmlns:a16="http://schemas.microsoft.com/office/drawing/2014/main" id="{7430F5BD-5802-ACA1-7073-48DD7C9752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853" y="22066"/>
                  <a:ext cx="7200902" cy="6818311"/>
                </a:xfrm>
                <a:custGeom>
                  <a:avLst/>
                  <a:gdLst/>
                  <a:ahLst/>
                  <a:cxnLst>
                    <a:cxn ang="0">
                      <a:pos x="4481" y="66"/>
                    </a:cxn>
                    <a:cxn ang="0">
                      <a:pos x="4536" y="0"/>
                    </a:cxn>
                    <a:cxn ang="0">
                      <a:pos x="4482" y="36"/>
                    </a:cxn>
                    <a:cxn ang="0">
                      <a:pos x="4389" y="82"/>
                    </a:cxn>
                    <a:cxn ang="0">
                      <a:pos x="4279" y="115"/>
                    </a:cxn>
                    <a:cxn ang="0">
                      <a:pos x="4155" y="141"/>
                    </a:cxn>
                    <a:cxn ang="0">
                      <a:pos x="4020" y="159"/>
                    </a:cxn>
                    <a:cxn ang="0">
                      <a:pos x="3713" y="185"/>
                    </a:cxn>
                    <a:cxn ang="0">
                      <a:pos x="3243" y="213"/>
                    </a:cxn>
                    <a:cxn ang="0">
                      <a:pos x="2857" y="249"/>
                    </a:cxn>
                    <a:cxn ang="0">
                      <a:pos x="2655" y="279"/>
                    </a:cxn>
                    <a:cxn ang="0">
                      <a:pos x="2450" y="318"/>
                    </a:cxn>
                    <a:cxn ang="0">
                      <a:pos x="2241" y="367"/>
                    </a:cxn>
                    <a:cxn ang="0">
                      <a:pos x="2029" y="430"/>
                    </a:cxn>
                    <a:cxn ang="0">
                      <a:pos x="1817" y="508"/>
                    </a:cxn>
                    <a:cxn ang="0">
                      <a:pos x="1605" y="603"/>
                    </a:cxn>
                    <a:cxn ang="0">
                      <a:pos x="1395" y="717"/>
                    </a:cxn>
                    <a:cxn ang="0">
                      <a:pos x="1186" y="851"/>
                    </a:cxn>
                    <a:cxn ang="0">
                      <a:pos x="980" y="1008"/>
                    </a:cxn>
                    <a:cxn ang="0">
                      <a:pos x="777" y="1189"/>
                    </a:cxn>
                    <a:cxn ang="0">
                      <a:pos x="651" y="1319"/>
                    </a:cxn>
                    <a:cxn ang="0">
                      <a:pos x="488" y="1517"/>
                    </a:cxn>
                    <a:cxn ang="0">
                      <a:pos x="351" y="1716"/>
                    </a:cxn>
                    <a:cxn ang="0">
                      <a:pos x="241" y="1917"/>
                    </a:cxn>
                    <a:cxn ang="0">
                      <a:pos x="154" y="2120"/>
                    </a:cxn>
                    <a:cxn ang="0">
                      <a:pos x="88" y="2319"/>
                    </a:cxn>
                    <a:cxn ang="0">
                      <a:pos x="43" y="2516"/>
                    </a:cxn>
                    <a:cxn ang="0">
                      <a:pos x="15" y="2709"/>
                    </a:cxn>
                    <a:cxn ang="0">
                      <a:pos x="1" y="2897"/>
                    </a:cxn>
                    <a:cxn ang="0">
                      <a:pos x="3" y="3079"/>
                    </a:cxn>
                    <a:cxn ang="0">
                      <a:pos x="15" y="3253"/>
                    </a:cxn>
                    <a:cxn ang="0">
                      <a:pos x="36" y="3418"/>
                    </a:cxn>
                    <a:cxn ang="0">
                      <a:pos x="64" y="3572"/>
                    </a:cxn>
                    <a:cxn ang="0">
                      <a:pos x="111" y="3760"/>
                    </a:cxn>
                    <a:cxn ang="0">
                      <a:pos x="188" y="3997"/>
                    </a:cxn>
                    <a:cxn ang="0">
                      <a:pos x="257" y="4173"/>
                    </a:cxn>
                    <a:cxn ang="0">
                      <a:pos x="316" y="4295"/>
                    </a:cxn>
                    <a:cxn ang="0">
                      <a:pos x="1174" y="3487"/>
                    </a:cxn>
                    <a:cxn ang="0">
                      <a:pos x="2250" y="2464"/>
                    </a:cxn>
                    <a:cxn ang="0">
                      <a:pos x="2739" y="1982"/>
                    </a:cxn>
                    <a:cxn ang="0">
                      <a:pos x="3207" y="1502"/>
                    </a:cxn>
                    <a:cxn ang="0">
                      <a:pos x="3652" y="1025"/>
                    </a:cxn>
                    <a:cxn ang="0">
                      <a:pos x="4071" y="553"/>
                    </a:cxn>
                    <a:cxn ang="0">
                      <a:pos x="4465" y="91"/>
                    </a:cxn>
                  </a:cxnLst>
                  <a:rect l="0" t="0" r="r" b="b"/>
                  <a:pathLst>
                    <a:path w="4536" h="4295">
                      <a:moveTo>
                        <a:pt x="4465" y="91"/>
                      </a:moveTo>
                      <a:lnTo>
                        <a:pt x="4465" y="91"/>
                      </a:lnTo>
                      <a:lnTo>
                        <a:pt x="4481" y="66"/>
                      </a:lnTo>
                      <a:lnTo>
                        <a:pt x="4498" y="42"/>
                      </a:lnTo>
                      <a:lnTo>
                        <a:pt x="4517" y="20"/>
                      </a:lnTo>
                      <a:lnTo>
                        <a:pt x="4536" y="0"/>
                      </a:lnTo>
                      <a:lnTo>
                        <a:pt x="4536" y="0"/>
                      </a:lnTo>
                      <a:lnTo>
                        <a:pt x="4511" y="19"/>
                      </a:lnTo>
                      <a:lnTo>
                        <a:pt x="4482" y="36"/>
                      </a:lnTo>
                      <a:lnTo>
                        <a:pt x="4453" y="52"/>
                      </a:lnTo>
                      <a:lnTo>
                        <a:pt x="4422" y="67"/>
                      </a:lnTo>
                      <a:lnTo>
                        <a:pt x="4389" y="82"/>
                      </a:lnTo>
                      <a:lnTo>
                        <a:pt x="4354" y="94"/>
                      </a:lnTo>
                      <a:lnTo>
                        <a:pt x="4318" y="105"/>
                      </a:lnTo>
                      <a:lnTo>
                        <a:pt x="4279" y="115"/>
                      </a:lnTo>
                      <a:lnTo>
                        <a:pt x="4240" y="125"/>
                      </a:lnTo>
                      <a:lnTo>
                        <a:pt x="4198" y="133"/>
                      </a:lnTo>
                      <a:lnTo>
                        <a:pt x="4155" y="141"/>
                      </a:lnTo>
                      <a:lnTo>
                        <a:pt x="4113" y="147"/>
                      </a:lnTo>
                      <a:lnTo>
                        <a:pt x="4067" y="154"/>
                      </a:lnTo>
                      <a:lnTo>
                        <a:pt x="4020" y="159"/>
                      </a:lnTo>
                      <a:lnTo>
                        <a:pt x="3922" y="169"/>
                      </a:lnTo>
                      <a:lnTo>
                        <a:pt x="3820" y="177"/>
                      </a:lnTo>
                      <a:lnTo>
                        <a:pt x="3713" y="185"/>
                      </a:lnTo>
                      <a:lnTo>
                        <a:pt x="3485" y="197"/>
                      </a:lnTo>
                      <a:lnTo>
                        <a:pt x="3366" y="205"/>
                      </a:lnTo>
                      <a:lnTo>
                        <a:pt x="3243" y="213"/>
                      </a:lnTo>
                      <a:lnTo>
                        <a:pt x="3117" y="222"/>
                      </a:lnTo>
                      <a:lnTo>
                        <a:pt x="2988" y="234"/>
                      </a:lnTo>
                      <a:lnTo>
                        <a:pt x="2857" y="249"/>
                      </a:lnTo>
                      <a:lnTo>
                        <a:pt x="2790" y="259"/>
                      </a:lnTo>
                      <a:lnTo>
                        <a:pt x="2723" y="268"/>
                      </a:lnTo>
                      <a:lnTo>
                        <a:pt x="2655" y="279"/>
                      </a:lnTo>
                      <a:lnTo>
                        <a:pt x="2586" y="291"/>
                      </a:lnTo>
                      <a:lnTo>
                        <a:pt x="2518" y="303"/>
                      </a:lnTo>
                      <a:lnTo>
                        <a:pt x="2450" y="318"/>
                      </a:lnTo>
                      <a:lnTo>
                        <a:pt x="2380" y="332"/>
                      </a:lnTo>
                      <a:lnTo>
                        <a:pt x="2310" y="348"/>
                      </a:lnTo>
                      <a:lnTo>
                        <a:pt x="2241" y="367"/>
                      </a:lnTo>
                      <a:lnTo>
                        <a:pt x="2170" y="386"/>
                      </a:lnTo>
                      <a:lnTo>
                        <a:pt x="2100" y="407"/>
                      </a:lnTo>
                      <a:lnTo>
                        <a:pt x="2029" y="430"/>
                      </a:lnTo>
                      <a:lnTo>
                        <a:pt x="1959" y="454"/>
                      </a:lnTo>
                      <a:lnTo>
                        <a:pt x="1888" y="480"/>
                      </a:lnTo>
                      <a:lnTo>
                        <a:pt x="1817" y="508"/>
                      </a:lnTo>
                      <a:lnTo>
                        <a:pt x="1746" y="537"/>
                      </a:lnTo>
                      <a:lnTo>
                        <a:pt x="1676" y="569"/>
                      </a:lnTo>
                      <a:lnTo>
                        <a:pt x="1605" y="603"/>
                      </a:lnTo>
                      <a:lnTo>
                        <a:pt x="1534" y="638"/>
                      </a:lnTo>
                      <a:lnTo>
                        <a:pt x="1465" y="677"/>
                      </a:lnTo>
                      <a:lnTo>
                        <a:pt x="1395" y="717"/>
                      </a:lnTo>
                      <a:lnTo>
                        <a:pt x="1324" y="758"/>
                      </a:lnTo>
                      <a:lnTo>
                        <a:pt x="1254" y="804"/>
                      </a:lnTo>
                      <a:lnTo>
                        <a:pt x="1186" y="851"/>
                      </a:lnTo>
                      <a:lnTo>
                        <a:pt x="1116" y="900"/>
                      </a:lnTo>
                      <a:lnTo>
                        <a:pt x="1048" y="953"/>
                      </a:lnTo>
                      <a:lnTo>
                        <a:pt x="980" y="1008"/>
                      </a:lnTo>
                      <a:lnTo>
                        <a:pt x="911" y="1065"/>
                      </a:lnTo>
                      <a:lnTo>
                        <a:pt x="844" y="1126"/>
                      </a:lnTo>
                      <a:lnTo>
                        <a:pt x="777" y="1189"/>
                      </a:lnTo>
                      <a:lnTo>
                        <a:pt x="777" y="1189"/>
                      </a:lnTo>
                      <a:lnTo>
                        <a:pt x="713" y="1254"/>
                      </a:lnTo>
                      <a:lnTo>
                        <a:pt x="651" y="1319"/>
                      </a:lnTo>
                      <a:lnTo>
                        <a:pt x="594" y="1384"/>
                      </a:lnTo>
                      <a:lnTo>
                        <a:pt x="539" y="1450"/>
                      </a:lnTo>
                      <a:lnTo>
                        <a:pt x="488" y="1517"/>
                      </a:lnTo>
                      <a:lnTo>
                        <a:pt x="440" y="1582"/>
                      </a:lnTo>
                      <a:lnTo>
                        <a:pt x="394" y="1649"/>
                      </a:lnTo>
                      <a:lnTo>
                        <a:pt x="351" y="1716"/>
                      </a:lnTo>
                      <a:lnTo>
                        <a:pt x="312" y="1783"/>
                      </a:lnTo>
                      <a:lnTo>
                        <a:pt x="275" y="1850"/>
                      </a:lnTo>
                      <a:lnTo>
                        <a:pt x="241" y="1917"/>
                      </a:lnTo>
                      <a:lnTo>
                        <a:pt x="209" y="1986"/>
                      </a:lnTo>
                      <a:lnTo>
                        <a:pt x="181" y="2053"/>
                      </a:lnTo>
                      <a:lnTo>
                        <a:pt x="154" y="2120"/>
                      </a:lnTo>
                      <a:lnTo>
                        <a:pt x="130" y="2185"/>
                      </a:lnTo>
                      <a:lnTo>
                        <a:pt x="109" y="2252"/>
                      </a:lnTo>
                      <a:lnTo>
                        <a:pt x="88" y="2319"/>
                      </a:lnTo>
                      <a:lnTo>
                        <a:pt x="71" y="2385"/>
                      </a:lnTo>
                      <a:lnTo>
                        <a:pt x="56" y="2451"/>
                      </a:lnTo>
                      <a:lnTo>
                        <a:pt x="43" y="2516"/>
                      </a:lnTo>
                      <a:lnTo>
                        <a:pt x="31" y="2581"/>
                      </a:lnTo>
                      <a:lnTo>
                        <a:pt x="21" y="2645"/>
                      </a:lnTo>
                      <a:lnTo>
                        <a:pt x="15" y="2709"/>
                      </a:lnTo>
                      <a:lnTo>
                        <a:pt x="8" y="2772"/>
                      </a:lnTo>
                      <a:lnTo>
                        <a:pt x="4" y="2835"/>
                      </a:lnTo>
                      <a:lnTo>
                        <a:pt x="1" y="2897"/>
                      </a:lnTo>
                      <a:lnTo>
                        <a:pt x="0" y="2959"/>
                      </a:lnTo>
                      <a:lnTo>
                        <a:pt x="1" y="3019"/>
                      </a:lnTo>
                      <a:lnTo>
                        <a:pt x="3" y="3079"/>
                      </a:lnTo>
                      <a:lnTo>
                        <a:pt x="5" y="3138"/>
                      </a:lnTo>
                      <a:lnTo>
                        <a:pt x="9" y="3196"/>
                      </a:lnTo>
                      <a:lnTo>
                        <a:pt x="15" y="3253"/>
                      </a:lnTo>
                      <a:lnTo>
                        <a:pt x="20" y="3308"/>
                      </a:lnTo>
                      <a:lnTo>
                        <a:pt x="28" y="3363"/>
                      </a:lnTo>
                      <a:lnTo>
                        <a:pt x="36" y="3418"/>
                      </a:lnTo>
                      <a:lnTo>
                        <a:pt x="44" y="3470"/>
                      </a:lnTo>
                      <a:lnTo>
                        <a:pt x="54" y="3523"/>
                      </a:lnTo>
                      <a:lnTo>
                        <a:pt x="64" y="3572"/>
                      </a:lnTo>
                      <a:lnTo>
                        <a:pt x="75" y="3622"/>
                      </a:lnTo>
                      <a:lnTo>
                        <a:pt x="87" y="3669"/>
                      </a:lnTo>
                      <a:lnTo>
                        <a:pt x="111" y="3760"/>
                      </a:lnTo>
                      <a:lnTo>
                        <a:pt x="135" y="3846"/>
                      </a:lnTo>
                      <a:lnTo>
                        <a:pt x="161" y="3925"/>
                      </a:lnTo>
                      <a:lnTo>
                        <a:pt x="188" y="3997"/>
                      </a:lnTo>
                      <a:lnTo>
                        <a:pt x="212" y="4063"/>
                      </a:lnTo>
                      <a:lnTo>
                        <a:pt x="236" y="4122"/>
                      </a:lnTo>
                      <a:lnTo>
                        <a:pt x="257" y="4173"/>
                      </a:lnTo>
                      <a:lnTo>
                        <a:pt x="276" y="4214"/>
                      </a:lnTo>
                      <a:lnTo>
                        <a:pt x="306" y="4273"/>
                      </a:lnTo>
                      <a:lnTo>
                        <a:pt x="316" y="4295"/>
                      </a:lnTo>
                      <a:lnTo>
                        <a:pt x="316" y="4295"/>
                      </a:lnTo>
                      <a:lnTo>
                        <a:pt x="738" y="3899"/>
                      </a:lnTo>
                      <a:lnTo>
                        <a:pt x="1174" y="3487"/>
                      </a:lnTo>
                      <a:lnTo>
                        <a:pt x="2081" y="2625"/>
                      </a:lnTo>
                      <a:lnTo>
                        <a:pt x="2081" y="2625"/>
                      </a:lnTo>
                      <a:lnTo>
                        <a:pt x="2250" y="2464"/>
                      </a:lnTo>
                      <a:lnTo>
                        <a:pt x="2415" y="2303"/>
                      </a:lnTo>
                      <a:lnTo>
                        <a:pt x="2578" y="2143"/>
                      </a:lnTo>
                      <a:lnTo>
                        <a:pt x="2739" y="1982"/>
                      </a:lnTo>
                      <a:lnTo>
                        <a:pt x="2897" y="1822"/>
                      </a:lnTo>
                      <a:lnTo>
                        <a:pt x="3054" y="1662"/>
                      </a:lnTo>
                      <a:lnTo>
                        <a:pt x="3207" y="1502"/>
                      </a:lnTo>
                      <a:lnTo>
                        <a:pt x="3358" y="1343"/>
                      </a:lnTo>
                      <a:lnTo>
                        <a:pt x="3506" y="1183"/>
                      </a:lnTo>
                      <a:lnTo>
                        <a:pt x="3652" y="1025"/>
                      </a:lnTo>
                      <a:lnTo>
                        <a:pt x="3794" y="867"/>
                      </a:lnTo>
                      <a:lnTo>
                        <a:pt x="3934" y="710"/>
                      </a:lnTo>
                      <a:lnTo>
                        <a:pt x="4071" y="553"/>
                      </a:lnTo>
                      <a:lnTo>
                        <a:pt x="4205" y="398"/>
                      </a:lnTo>
                      <a:lnTo>
                        <a:pt x="4336" y="244"/>
                      </a:lnTo>
                      <a:lnTo>
                        <a:pt x="4465" y="91"/>
                      </a:lnTo>
                      <a:lnTo>
                        <a:pt x="4465" y="9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64000">
                      <a:srgbClr val="2F6C1C"/>
                    </a:gs>
                  </a:gsLst>
                  <a:lin ang="252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5" name="Group 168">
                <a:extLst>
                  <a:ext uri="{FF2B5EF4-FFF2-40B4-BE49-F238E27FC236}">
                    <a16:creationId xmlns:a16="http://schemas.microsoft.com/office/drawing/2014/main" id="{3E0A49BA-2389-96D0-B2A3-A135F0527084}"/>
                  </a:ext>
                </a:extLst>
              </p:cNvPr>
              <p:cNvGrpSpPr/>
              <p:nvPr/>
            </p:nvGrpSpPr>
            <p:grpSpPr>
              <a:xfrm rot="19919584">
                <a:off x="4566241" y="1541119"/>
                <a:ext cx="383462" cy="160775"/>
                <a:chOff x="793750" y="0"/>
                <a:chExt cx="7556501" cy="2116991"/>
              </a:xfrm>
            </p:grpSpPr>
            <p:sp>
              <p:nvSpPr>
                <p:cNvPr id="116" name="Freeform 7">
                  <a:extLst>
                    <a:ext uri="{FF2B5EF4-FFF2-40B4-BE49-F238E27FC236}">
                      <a16:creationId xmlns:a16="http://schemas.microsoft.com/office/drawing/2014/main" id="{9F148D68-CB25-AE9E-57C2-F4E4B97DF0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Freeform 8">
                  <a:extLst>
                    <a:ext uri="{FF2B5EF4-FFF2-40B4-BE49-F238E27FC236}">
                      <a16:creationId xmlns:a16="http://schemas.microsoft.com/office/drawing/2014/main" id="{C70DC590-82B0-A038-DF63-8C99A4926A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6" name="Freeform 8">
                <a:extLst>
                  <a:ext uri="{FF2B5EF4-FFF2-40B4-BE49-F238E27FC236}">
                    <a16:creationId xmlns:a16="http://schemas.microsoft.com/office/drawing/2014/main" id="{90E657AF-4B6A-4739-1854-1C93DA9CB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7413" y="2971800"/>
                <a:ext cx="1010145" cy="342900"/>
              </a:xfrm>
              <a:custGeom>
                <a:avLst/>
                <a:gdLst/>
                <a:ahLst/>
                <a:cxnLst>
                  <a:cxn ang="0">
                    <a:pos x="38" y="785"/>
                  </a:cxn>
                  <a:cxn ang="0">
                    <a:pos x="90" y="735"/>
                  </a:cxn>
                  <a:cxn ang="0">
                    <a:pos x="165" y="679"/>
                  </a:cxn>
                  <a:cxn ang="0">
                    <a:pos x="281" y="602"/>
                  </a:cxn>
                  <a:cxn ang="0">
                    <a:pos x="361" y="559"/>
                  </a:cxn>
                  <a:cxn ang="0">
                    <a:pos x="486" y="501"/>
                  </a:cxn>
                  <a:cxn ang="0">
                    <a:pos x="613" y="451"/>
                  </a:cxn>
                  <a:cxn ang="0">
                    <a:pos x="699" y="424"/>
                  </a:cxn>
                  <a:cxn ang="0">
                    <a:pos x="830" y="390"/>
                  </a:cxn>
                  <a:cxn ang="0">
                    <a:pos x="1008" y="356"/>
                  </a:cxn>
                  <a:cxn ang="0">
                    <a:pos x="1275" y="330"/>
                  </a:cxn>
                  <a:cxn ang="0">
                    <a:pos x="1452" y="323"/>
                  </a:cxn>
                  <a:cxn ang="0">
                    <a:pos x="1715" y="300"/>
                  </a:cxn>
                  <a:cxn ang="0">
                    <a:pos x="1975" y="258"/>
                  </a:cxn>
                  <a:cxn ang="0">
                    <a:pos x="2146" y="219"/>
                  </a:cxn>
                  <a:cxn ang="0">
                    <a:pos x="2399" y="143"/>
                  </a:cxn>
                  <a:cxn ang="0">
                    <a:pos x="2523" y="96"/>
                  </a:cxn>
                  <a:cxn ang="0">
                    <a:pos x="2643" y="43"/>
                  </a:cxn>
                  <a:cxn ang="0">
                    <a:pos x="2721" y="0"/>
                  </a:cxn>
                  <a:cxn ang="0">
                    <a:pos x="2606" y="68"/>
                  </a:cxn>
                  <a:cxn ang="0">
                    <a:pos x="2486" y="125"/>
                  </a:cxn>
                  <a:cxn ang="0">
                    <a:pos x="2322" y="193"/>
                  </a:cxn>
                  <a:cxn ang="0">
                    <a:pos x="2069" y="275"/>
                  </a:cxn>
                  <a:cxn ang="0">
                    <a:pos x="1897" y="318"/>
                  </a:cxn>
                  <a:cxn ang="0">
                    <a:pos x="1634" y="368"/>
                  </a:cxn>
                  <a:cxn ang="0">
                    <a:pos x="1370" y="400"/>
                  </a:cxn>
                  <a:cxn ang="0">
                    <a:pos x="1195" y="417"/>
                  </a:cxn>
                  <a:cxn ang="0">
                    <a:pos x="939" y="465"/>
                  </a:cxn>
                  <a:cxn ang="0">
                    <a:pos x="774" y="512"/>
                  </a:cxn>
                  <a:cxn ang="0">
                    <a:pos x="692" y="540"/>
                  </a:cxn>
                  <a:cxn ang="0">
                    <a:pos x="573" y="590"/>
                  </a:cxn>
                  <a:cxn ang="0">
                    <a:pos x="459" y="648"/>
                  </a:cxn>
                  <a:cxn ang="0">
                    <a:pos x="385" y="690"/>
                  </a:cxn>
                  <a:cxn ang="0">
                    <a:pos x="281" y="761"/>
                  </a:cxn>
                  <a:cxn ang="0">
                    <a:pos x="215" y="814"/>
                  </a:cxn>
                  <a:cxn ang="0">
                    <a:pos x="155" y="869"/>
                  </a:cxn>
                  <a:cxn ang="0">
                    <a:pos x="130" y="899"/>
                  </a:cxn>
                  <a:cxn ang="0">
                    <a:pos x="94" y="923"/>
                  </a:cxn>
                  <a:cxn ang="0">
                    <a:pos x="53" y="923"/>
                  </a:cxn>
                  <a:cxn ang="0">
                    <a:pos x="27" y="910"/>
                  </a:cxn>
                  <a:cxn ang="0">
                    <a:pos x="3" y="875"/>
                  </a:cxn>
                  <a:cxn ang="0">
                    <a:pos x="3" y="833"/>
                  </a:cxn>
                  <a:cxn ang="0">
                    <a:pos x="17" y="807"/>
                  </a:cxn>
                </a:cxnLst>
                <a:rect l="0" t="0" r="r" b="b"/>
                <a:pathLst>
                  <a:path w="2721" h="926">
                    <a:moveTo>
                      <a:pt x="20" y="804"/>
                    </a:moveTo>
                    <a:lnTo>
                      <a:pt x="20" y="804"/>
                    </a:lnTo>
                    <a:lnTo>
                      <a:pt x="38" y="785"/>
                    </a:lnTo>
                    <a:lnTo>
                      <a:pt x="55" y="768"/>
                    </a:lnTo>
                    <a:lnTo>
                      <a:pt x="90" y="735"/>
                    </a:lnTo>
                    <a:lnTo>
                      <a:pt x="90" y="735"/>
                    </a:lnTo>
                    <a:lnTo>
                      <a:pt x="127" y="705"/>
                    </a:lnTo>
                    <a:lnTo>
                      <a:pt x="165" y="679"/>
                    </a:lnTo>
                    <a:lnTo>
                      <a:pt x="165" y="679"/>
                    </a:lnTo>
                    <a:lnTo>
                      <a:pt x="203" y="652"/>
                    </a:lnTo>
                    <a:lnTo>
                      <a:pt x="241" y="626"/>
                    </a:lnTo>
                    <a:lnTo>
                      <a:pt x="281" y="602"/>
                    </a:lnTo>
                    <a:lnTo>
                      <a:pt x="320" y="580"/>
                    </a:lnTo>
                    <a:lnTo>
                      <a:pt x="320" y="580"/>
                    </a:lnTo>
                    <a:lnTo>
                      <a:pt x="361" y="559"/>
                    </a:lnTo>
                    <a:lnTo>
                      <a:pt x="402" y="537"/>
                    </a:lnTo>
                    <a:lnTo>
                      <a:pt x="443" y="519"/>
                    </a:lnTo>
                    <a:lnTo>
                      <a:pt x="486" y="501"/>
                    </a:lnTo>
                    <a:lnTo>
                      <a:pt x="528" y="482"/>
                    </a:lnTo>
                    <a:lnTo>
                      <a:pt x="571" y="467"/>
                    </a:lnTo>
                    <a:lnTo>
                      <a:pt x="613" y="451"/>
                    </a:lnTo>
                    <a:lnTo>
                      <a:pt x="657" y="437"/>
                    </a:lnTo>
                    <a:lnTo>
                      <a:pt x="657" y="437"/>
                    </a:lnTo>
                    <a:lnTo>
                      <a:pt x="699" y="424"/>
                    </a:lnTo>
                    <a:lnTo>
                      <a:pt x="743" y="412"/>
                    </a:lnTo>
                    <a:lnTo>
                      <a:pt x="787" y="400"/>
                    </a:lnTo>
                    <a:lnTo>
                      <a:pt x="830" y="390"/>
                    </a:lnTo>
                    <a:lnTo>
                      <a:pt x="876" y="380"/>
                    </a:lnTo>
                    <a:lnTo>
                      <a:pt x="919" y="372"/>
                    </a:lnTo>
                    <a:lnTo>
                      <a:pt x="1008" y="356"/>
                    </a:lnTo>
                    <a:lnTo>
                      <a:pt x="1097" y="345"/>
                    </a:lnTo>
                    <a:lnTo>
                      <a:pt x="1186" y="337"/>
                    </a:lnTo>
                    <a:lnTo>
                      <a:pt x="1275" y="330"/>
                    </a:lnTo>
                    <a:lnTo>
                      <a:pt x="1366" y="327"/>
                    </a:lnTo>
                    <a:lnTo>
                      <a:pt x="1366" y="327"/>
                    </a:lnTo>
                    <a:lnTo>
                      <a:pt x="1452" y="323"/>
                    </a:lnTo>
                    <a:lnTo>
                      <a:pt x="1540" y="317"/>
                    </a:lnTo>
                    <a:lnTo>
                      <a:pt x="1627" y="310"/>
                    </a:lnTo>
                    <a:lnTo>
                      <a:pt x="1715" y="300"/>
                    </a:lnTo>
                    <a:lnTo>
                      <a:pt x="1801" y="287"/>
                    </a:lnTo>
                    <a:lnTo>
                      <a:pt x="1889" y="275"/>
                    </a:lnTo>
                    <a:lnTo>
                      <a:pt x="1975" y="258"/>
                    </a:lnTo>
                    <a:lnTo>
                      <a:pt x="2061" y="239"/>
                    </a:lnTo>
                    <a:lnTo>
                      <a:pt x="2061" y="239"/>
                    </a:lnTo>
                    <a:lnTo>
                      <a:pt x="2146" y="219"/>
                    </a:lnTo>
                    <a:lnTo>
                      <a:pt x="2230" y="197"/>
                    </a:lnTo>
                    <a:lnTo>
                      <a:pt x="2315" y="171"/>
                    </a:lnTo>
                    <a:lnTo>
                      <a:pt x="2399" y="143"/>
                    </a:lnTo>
                    <a:lnTo>
                      <a:pt x="2399" y="143"/>
                    </a:lnTo>
                    <a:lnTo>
                      <a:pt x="2482" y="113"/>
                    </a:lnTo>
                    <a:lnTo>
                      <a:pt x="2523" y="96"/>
                    </a:lnTo>
                    <a:lnTo>
                      <a:pt x="2564" y="80"/>
                    </a:lnTo>
                    <a:lnTo>
                      <a:pt x="2603" y="61"/>
                    </a:lnTo>
                    <a:lnTo>
                      <a:pt x="2643" y="43"/>
                    </a:lnTo>
                    <a:lnTo>
                      <a:pt x="2682" y="22"/>
                    </a:lnTo>
                    <a:lnTo>
                      <a:pt x="2721" y="0"/>
                    </a:lnTo>
                    <a:lnTo>
                      <a:pt x="2721" y="0"/>
                    </a:lnTo>
                    <a:lnTo>
                      <a:pt x="2684" y="24"/>
                    </a:lnTo>
                    <a:lnTo>
                      <a:pt x="2646" y="47"/>
                    </a:lnTo>
                    <a:lnTo>
                      <a:pt x="2606" y="68"/>
                    </a:lnTo>
                    <a:lnTo>
                      <a:pt x="2567" y="88"/>
                    </a:lnTo>
                    <a:lnTo>
                      <a:pt x="2527" y="106"/>
                    </a:lnTo>
                    <a:lnTo>
                      <a:pt x="2486" y="125"/>
                    </a:lnTo>
                    <a:lnTo>
                      <a:pt x="2406" y="160"/>
                    </a:lnTo>
                    <a:lnTo>
                      <a:pt x="2406" y="160"/>
                    </a:lnTo>
                    <a:lnTo>
                      <a:pt x="2322" y="193"/>
                    </a:lnTo>
                    <a:lnTo>
                      <a:pt x="2239" y="222"/>
                    </a:lnTo>
                    <a:lnTo>
                      <a:pt x="2154" y="250"/>
                    </a:lnTo>
                    <a:lnTo>
                      <a:pt x="2069" y="275"/>
                    </a:lnTo>
                    <a:lnTo>
                      <a:pt x="2069" y="275"/>
                    </a:lnTo>
                    <a:lnTo>
                      <a:pt x="1983" y="299"/>
                    </a:lnTo>
                    <a:lnTo>
                      <a:pt x="1897" y="318"/>
                    </a:lnTo>
                    <a:lnTo>
                      <a:pt x="1811" y="337"/>
                    </a:lnTo>
                    <a:lnTo>
                      <a:pt x="1723" y="354"/>
                    </a:lnTo>
                    <a:lnTo>
                      <a:pt x="1634" y="368"/>
                    </a:lnTo>
                    <a:lnTo>
                      <a:pt x="1547" y="380"/>
                    </a:lnTo>
                    <a:lnTo>
                      <a:pt x="1458" y="390"/>
                    </a:lnTo>
                    <a:lnTo>
                      <a:pt x="1370" y="400"/>
                    </a:lnTo>
                    <a:lnTo>
                      <a:pt x="1370" y="400"/>
                    </a:lnTo>
                    <a:lnTo>
                      <a:pt x="1283" y="407"/>
                    </a:lnTo>
                    <a:lnTo>
                      <a:pt x="1195" y="417"/>
                    </a:lnTo>
                    <a:lnTo>
                      <a:pt x="1109" y="430"/>
                    </a:lnTo>
                    <a:lnTo>
                      <a:pt x="1024" y="447"/>
                    </a:lnTo>
                    <a:lnTo>
                      <a:pt x="939" y="465"/>
                    </a:lnTo>
                    <a:lnTo>
                      <a:pt x="856" y="486"/>
                    </a:lnTo>
                    <a:lnTo>
                      <a:pt x="815" y="499"/>
                    </a:lnTo>
                    <a:lnTo>
                      <a:pt x="774" y="512"/>
                    </a:lnTo>
                    <a:lnTo>
                      <a:pt x="733" y="526"/>
                    </a:lnTo>
                    <a:lnTo>
                      <a:pt x="692" y="540"/>
                    </a:lnTo>
                    <a:lnTo>
                      <a:pt x="692" y="540"/>
                    </a:lnTo>
                    <a:lnTo>
                      <a:pt x="652" y="556"/>
                    </a:lnTo>
                    <a:lnTo>
                      <a:pt x="613" y="573"/>
                    </a:lnTo>
                    <a:lnTo>
                      <a:pt x="573" y="590"/>
                    </a:lnTo>
                    <a:lnTo>
                      <a:pt x="534" y="608"/>
                    </a:lnTo>
                    <a:lnTo>
                      <a:pt x="496" y="628"/>
                    </a:lnTo>
                    <a:lnTo>
                      <a:pt x="459" y="648"/>
                    </a:lnTo>
                    <a:lnTo>
                      <a:pt x="421" y="667"/>
                    </a:lnTo>
                    <a:lnTo>
                      <a:pt x="385" y="690"/>
                    </a:lnTo>
                    <a:lnTo>
                      <a:pt x="385" y="690"/>
                    </a:lnTo>
                    <a:lnTo>
                      <a:pt x="349" y="713"/>
                    </a:lnTo>
                    <a:lnTo>
                      <a:pt x="315" y="737"/>
                    </a:lnTo>
                    <a:lnTo>
                      <a:pt x="281" y="761"/>
                    </a:lnTo>
                    <a:lnTo>
                      <a:pt x="247" y="787"/>
                    </a:lnTo>
                    <a:lnTo>
                      <a:pt x="247" y="787"/>
                    </a:lnTo>
                    <a:lnTo>
                      <a:pt x="215" y="814"/>
                    </a:lnTo>
                    <a:lnTo>
                      <a:pt x="185" y="841"/>
                    </a:lnTo>
                    <a:lnTo>
                      <a:pt x="185" y="841"/>
                    </a:lnTo>
                    <a:lnTo>
                      <a:pt x="155" y="869"/>
                    </a:lnTo>
                    <a:lnTo>
                      <a:pt x="131" y="898"/>
                    </a:lnTo>
                    <a:lnTo>
                      <a:pt x="130" y="899"/>
                    </a:lnTo>
                    <a:lnTo>
                      <a:pt x="130" y="899"/>
                    </a:lnTo>
                    <a:lnTo>
                      <a:pt x="120" y="909"/>
                    </a:lnTo>
                    <a:lnTo>
                      <a:pt x="107" y="917"/>
                    </a:lnTo>
                    <a:lnTo>
                      <a:pt x="94" y="923"/>
                    </a:lnTo>
                    <a:lnTo>
                      <a:pt x="80" y="926"/>
                    </a:lnTo>
                    <a:lnTo>
                      <a:pt x="66" y="926"/>
                    </a:lnTo>
                    <a:lnTo>
                      <a:pt x="53" y="923"/>
                    </a:lnTo>
                    <a:lnTo>
                      <a:pt x="39" y="917"/>
                    </a:lnTo>
                    <a:lnTo>
                      <a:pt x="27" y="910"/>
                    </a:lnTo>
                    <a:lnTo>
                      <a:pt x="27" y="910"/>
                    </a:lnTo>
                    <a:lnTo>
                      <a:pt x="17" y="899"/>
                    </a:lnTo>
                    <a:lnTo>
                      <a:pt x="8" y="888"/>
                    </a:lnTo>
                    <a:lnTo>
                      <a:pt x="3" y="875"/>
                    </a:lnTo>
                    <a:lnTo>
                      <a:pt x="0" y="861"/>
                    </a:lnTo>
                    <a:lnTo>
                      <a:pt x="0" y="847"/>
                    </a:lnTo>
                    <a:lnTo>
                      <a:pt x="3" y="833"/>
                    </a:lnTo>
                    <a:lnTo>
                      <a:pt x="8" y="820"/>
                    </a:lnTo>
                    <a:lnTo>
                      <a:pt x="17" y="807"/>
                    </a:lnTo>
                    <a:lnTo>
                      <a:pt x="17" y="807"/>
                    </a:lnTo>
                    <a:lnTo>
                      <a:pt x="20" y="804"/>
                    </a:lnTo>
                    <a:lnTo>
                      <a:pt x="20" y="80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5EBD63"/>
                  </a:gs>
                  <a:gs pos="65000">
                    <a:srgbClr val="447F31"/>
                  </a:gs>
                  <a:gs pos="100000">
                    <a:srgbClr val="23501F"/>
                  </a:gs>
                </a:gsLst>
                <a:lin ang="6240000" scaled="0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63500" dist="50800" dir="60000">
                  <a:srgbClr val="000000">
                    <a:alpha val="38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07" name="Group 168">
                <a:extLst>
                  <a:ext uri="{FF2B5EF4-FFF2-40B4-BE49-F238E27FC236}">
                    <a16:creationId xmlns:a16="http://schemas.microsoft.com/office/drawing/2014/main" id="{4D5C4AF5-F6A0-924B-F70B-DB0203411F44}"/>
                  </a:ext>
                </a:extLst>
              </p:cNvPr>
              <p:cNvGrpSpPr/>
              <p:nvPr/>
            </p:nvGrpSpPr>
            <p:grpSpPr>
              <a:xfrm rot="18617175">
                <a:off x="4952774" y="2906824"/>
                <a:ext cx="340137" cy="167559"/>
                <a:chOff x="793750" y="0"/>
                <a:chExt cx="7556501" cy="2116991"/>
              </a:xfrm>
            </p:grpSpPr>
            <p:sp>
              <p:nvSpPr>
                <p:cNvPr id="114" name="Freeform 7">
                  <a:extLst>
                    <a:ext uri="{FF2B5EF4-FFF2-40B4-BE49-F238E27FC236}">
                      <a16:creationId xmlns:a16="http://schemas.microsoft.com/office/drawing/2014/main" id="{91BB38D1-1B3D-FD05-C071-B1550B092A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Freeform 8">
                  <a:extLst>
                    <a:ext uri="{FF2B5EF4-FFF2-40B4-BE49-F238E27FC236}">
                      <a16:creationId xmlns:a16="http://schemas.microsoft.com/office/drawing/2014/main" id="{A0091EA4-5303-BA79-4CB2-C671D5B066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8" name="Group 168">
                <a:extLst>
                  <a:ext uri="{FF2B5EF4-FFF2-40B4-BE49-F238E27FC236}">
                    <a16:creationId xmlns:a16="http://schemas.microsoft.com/office/drawing/2014/main" id="{FE3E98E5-4C5B-CBFA-B8C0-46A727F61984}"/>
                  </a:ext>
                </a:extLst>
              </p:cNvPr>
              <p:cNvGrpSpPr/>
              <p:nvPr/>
            </p:nvGrpSpPr>
            <p:grpSpPr>
              <a:xfrm rot="2057568">
                <a:off x="4143922" y="2068330"/>
                <a:ext cx="515275" cy="144357"/>
                <a:chOff x="793750" y="0"/>
                <a:chExt cx="7556501" cy="2116991"/>
              </a:xfrm>
            </p:grpSpPr>
            <p:sp>
              <p:nvSpPr>
                <p:cNvPr id="112" name="Freeform 7">
                  <a:extLst>
                    <a:ext uri="{FF2B5EF4-FFF2-40B4-BE49-F238E27FC236}">
                      <a16:creationId xmlns:a16="http://schemas.microsoft.com/office/drawing/2014/main" id="{F1516E24-78B7-08E7-9D76-7FC23106D3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Freeform 8">
                  <a:extLst>
                    <a:ext uri="{FF2B5EF4-FFF2-40B4-BE49-F238E27FC236}">
                      <a16:creationId xmlns:a16="http://schemas.microsoft.com/office/drawing/2014/main" id="{1462AF82-E7AA-A7A5-1675-0F997926F0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9" name="Group 168">
                <a:extLst>
                  <a:ext uri="{FF2B5EF4-FFF2-40B4-BE49-F238E27FC236}">
                    <a16:creationId xmlns:a16="http://schemas.microsoft.com/office/drawing/2014/main" id="{E35C067C-773E-D6B2-D810-2122C48EAE76}"/>
                  </a:ext>
                </a:extLst>
              </p:cNvPr>
              <p:cNvGrpSpPr/>
              <p:nvPr/>
            </p:nvGrpSpPr>
            <p:grpSpPr>
              <a:xfrm rot="14856880">
                <a:off x="4309108" y="3275124"/>
                <a:ext cx="340137" cy="167559"/>
                <a:chOff x="793750" y="0"/>
                <a:chExt cx="7556501" cy="2116991"/>
              </a:xfrm>
            </p:grpSpPr>
            <p:sp>
              <p:nvSpPr>
                <p:cNvPr id="110" name="Freeform 7">
                  <a:extLst>
                    <a:ext uri="{FF2B5EF4-FFF2-40B4-BE49-F238E27FC236}">
                      <a16:creationId xmlns:a16="http://schemas.microsoft.com/office/drawing/2014/main" id="{9639B247-CE15-A965-CFC7-4F356474E2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Freeform 8">
                  <a:extLst>
                    <a:ext uri="{FF2B5EF4-FFF2-40B4-BE49-F238E27FC236}">
                      <a16:creationId xmlns:a16="http://schemas.microsoft.com/office/drawing/2014/main" id="{78711FA6-AD1D-8634-D598-365E8113C2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7344B3B-8696-6A0D-E7F5-30C7AD565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71433" y="3026579"/>
            <a:ext cx="1219099" cy="3287903"/>
            <a:chOff x="3610140" y="3341974"/>
            <a:chExt cx="961860" cy="328790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3305FB5-2C9F-A0D8-A523-DA6DAAE7C67E}"/>
                </a:ext>
              </a:extLst>
            </p:cNvPr>
            <p:cNvGrpSpPr/>
            <p:nvPr/>
          </p:nvGrpSpPr>
          <p:grpSpPr>
            <a:xfrm>
              <a:off x="3737331" y="5360827"/>
              <a:ext cx="499533" cy="1269050"/>
              <a:chOff x="3737331" y="5360827"/>
              <a:chExt cx="499533" cy="1269050"/>
            </a:xfrm>
          </p:grpSpPr>
          <p:grpSp>
            <p:nvGrpSpPr>
              <p:cNvPr id="153" name="Group 93">
                <a:extLst>
                  <a:ext uri="{FF2B5EF4-FFF2-40B4-BE49-F238E27FC236}">
                    <a16:creationId xmlns:a16="http://schemas.microsoft.com/office/drawing/2014/main" id="{DE216AB6-FC76-D2E9-E8B6-413DAE87BA2F}"/>
                  </a:ext>
                </a:extLst>
              </p:cNvPr>
              <p:cNvGrpSpPr/>
              <p:nvPr/>
            </p:nvGrpSpPr>
            <p:grpSpPr>
              <a:xfrm rot="186992">
                <a:off x="3737331" y="5459153"/>
                <a:ext cx="499533" cy="1170724"/>
                <a:chOff x="1346198" y="3640666"/>
                <a:chExt cx="755162" cy="3117518"/>
              </a:xfrm>
            </p:grpSpPr>
            <p:sp>
              <p:nvSpPr>
                <p:cNvPr id="155" name="Freeform 7">
                  <a:extLst>
                    <a:ext uri="{FF2B5EF4-FFF2-40B4-BE49-F238E27FC236}">
                      <a16:creationId xmlns:a16="http://schemas.microsoft.com/office/drawing/2014/main" id="{46EB5F3C-EFCC-109C-6187-447D3544F8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430" y="3674533"/>
                  <a:ext cx="318052" cy="3083651"/>
                </a:xfrm>
                <a:custGeom>
                  <a:avLst/>
                  <a:gdLst/>
                  <a:ahLst/>
                  <a:cxnLst>
                    <a:cxn ang="0">
                      <a:pos x="105" y="161"/>
                    </a:cxn>
                    <a:cxn ang="0">
                      <a:pos x="107" y="164"/>
                    </a:cxn>
                    <a:cxn ang="0">
                      <a:pos x="184" y="518"/>
                    </a:cxn>
                    <a:cxn ang="0">
                      <a:pos x="183" y="1119"/>
                    </a:cxn>
                    <a:cxn ang="0">
                      <a:pos x="300" y="1431"/>
                    </a:cxn>
                    <a:cxn ang="0">
                      <a:pos x="300" y="1433"/>
                    </a:cxn>
                    <a:cxn ang="0">
                      <a:pos x="352" y="1890"/>
                    </a:cxn>
                    <a:cxn ang="0">
                      <a:pos x="351" y="2256"/>
                    </a:cxn>
                    <a:cxn ang="0">
                      <a:pos x="394" y="2456"/>
                    </a:cxn>
                    <a:cxn ang="0">
                      <a:pos x="394" y="2458"/>
                    </a:cxn>
                    <a:cxn ang="0">
                      <a:pos x="349" y="2733"/>
                    </a:cxn>
                    <a:cxn ang="0">
                      <a:pos x="351" y="3132"/>
                    </a:cxn>
                    <a:cxn ang="0">
                      <a:pos x="391" y="3474"/>
                    </a:cxn>
                    <a:cxn ang="0">
                      <a:pos x="346" y="3820"/>
                    </a:cxn>
                    <a:cxn ang="0">
                      <a:pos x="389" y="3474"/>
                    </a:cxn>
                    <a:cxn ang="0">
                      <a:pos x="346" y="3132"/>
                    </a:cxn>
                    <a:cxn ang="0">
                      <a:pos x="342" y="2733"/>
                    </a:cxn>
                    <a:cxn ang="0">
                      <a:pos x="342" y="2732"/>
                    </a:cxn>
                    <a:cxn ang="0">
                      <a:pos x="386" y="2458"/>
                    </a:cxn>
                    <a:cxn ang="0">
                      <a:pos x="340" y="2256"/>
                    </a:cxn>
                    <a:cxn ang="0">
                      <a:pos x="339" y="1891"/>
                    </a:cxn>
                    <a:cxn ang="0">
                      <a:pos x="284" y="1434"/>
                    </a:cxn>
                    <a:cxn ang="0">
                      <a:pos x="165" y="1122"/>
                    </a:cxn>
                    <a:cxn ang="0">
                      <a:pos x="164" y="1119"/>
                    </a:cxn>
                    <a:cxn ang="0">
                      <a:pos x="163" y="521"/>
                    </a:cxn>
                    <a:cxn ang="0">
                      <a:pos x="83" y="172"/>
                    </a:cxn>
                    <a:cxn ang="0">
                      <a:pos x="1" y="19"/>
                    </a:cxn>
                    <a:cxn ang="0">
                      <a:pos x="0" y="9"/>
                    </a:cxn>
                    <a:cxn ang="0">
                      <a:pos x="7" y="1"/>
                    </a:cxn>
                    <a:cxn ang="0">
                      <a:pos x="11" y="0"/>
                    </a:cxn>
                    <a:cxn ang="0">
                      <a:pos x="21" y="2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394" h="3820">
                      <a:moveTo>
                        <a:pt x="24" y="7"/>
                      </a:moveTo>
                      <a:lnTo>
                        <a:pt x="105" y="161"/>
                      </a:lnTo>
                      <a:lnTo>
                        <a:pt x="105" y="162"/>
                      </a:lnTo>
                      <a:lnTo>
                        <a:pt x="107" y="164"/>
                      </a:lnTo>
                      <a:lnTo>
                        <a:pt x="184" y="516"/>
                      </a:lnTo>
                      <a:lnTo>
                        <a:pt x="184" y="518"/>
                      </a:lnTo>
                      <a:lnTo>
                        <a:pt x="184" y="519"/>
                      </a:lnTo>
                      <a:lnTo>
                        <a:pt x="183" y="1119"/>
                      </a:lnTo>
                      <a:lnTo>
                        <a:pt x="182" y="1116"/>
                      </a:lnTo>
                      <a:lnTo>
                        <a:pt x="300" y="1431"/>
                      </a:lnTo>
                      <a:lnTo>
                        <a:pt x="300" y="1432"/>
                      </a:lnTo>
                      <a:lnTo>
                        <a:pt x="300" y="1433"/>
                      </a:lnTo>
                      <a:lnTo>
                        <a:pt x="352" y="1890"/>
                      </a:lnTo>
                      <a:lnTo>
                        <a:pt x="352" y="1890"/>
                      </a:lnTo>
                      <a:lnTo>
                        <a:pt x="352" y="1891"/>
                      </a:lnTo>
                      <a:lnTo>
                        <a:pt x="351" y="2256"/>
                      </a:lnTo>
                      <a:lnTo>
                        <a:pt x="350" y="2254"/>
                      </a:lnTo>
                      <a:lnTo>
                        <a:pt x="394" y="2456"/>
                      </a:lnTo>
                      <a:lnTo>
                        <a:pt x="394" y="2457"/>
                      </a:lnTo>
                      <a:lnTo>
                        <a:pt x="394" y="2458"/>
                      </a:lnTo>
                      <a:lnTo>
                        <a:pt x="349" y="2733"/>
                      </a:lnTo>
                      <a:lnTo>
                        <a:pt x="349" y="2733"/>
                      </a:lnTo>
                      <a:lnTo>
                        <a:pt x="351" y="3132"/>
                      </a:lnTo>
                      <a:lnTo>
                        <a:pt x="351" y="3132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46" y="3820"/>
                      </a:lnTo>
                      <a:lnTo>
                        <a:pt x="389" y="3474"/>
                      </a:lnTo>
                      <a:lnTo>
                        <a:pt x="389" y="3474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2" y="2733"/>
                      </a:lnTo>
                      <a:lnTo>
                        <a:pt x="342" y="2733"/>
                      </a:lnTo>
                      <a:lnTo>
                        <a:pt x="342" y="2732"/>
                      </a:lnTo>
                      <a:lnTo>
                        <a:pt x="386" y="2456"/>
                      </a:lnTo>
                      <a:lnTo>
                        <a:pt x="386" y="2458"/>
                      </a:lnTo>
                      <a:lnTo>
                        <a:pt x="340" y="2257"/>
                      </a:lnTo>
                      <a:lnTo>
                        <a:pt x="340" y="2256"/>
                      </a:lnTo>
                      <a:lnTo>
                        <a:pt x="340" y="2256"/>
                      </a:lnTo>
                      <a:lnTo>
                        <a:pt x="339" y="1891"/>
                      </a:lnTo>
                      <a:lnTo>
                        <a:pt x="339" y="1891"/>
                      </a:lnTo>
                      <a:lnTo>
                        <a:pt x="284" y="1434"/>
                      </a:lnTo>
                      <a:lnTo>
                        <a:pt x="286" y="1437"/>
                      </a:lnTo>
                      <a:lnTo>
                        <a:pt x="165" y="1122"/>
                      </a:lnTo>
                      <a:lnTo>
                        <a:pt x="164" y="1120"/>
                      </a:lnTo>
                      <a:lnTo>
                        <a:pt x="164" y="1119"/>
                      </a:lnTo>
                      <a:lnTo>
                        <a:pt x="162" y="519"/>
                      </a:lnTo>
                      <a:lnTo>
                        <a:pt x="163" y="521"/>
                      </a:lnTo>
                      <a:lnTo>
                        <a:pt x="82" y="170"/>
                      </a:lnTo>
                      <a:lnTo>
                        <a:pt x="83" y="172"/>
                      </a:lnTo>
                      <a:lnTo>
                        <a:pt x="1" y="19"/>
                      </a:lnTo>
                      <a:lnTo>
                        <a:pt x="1" y="19"/>
                      </a:lnTo>
                      <a:lnTo>
                        <a:pt x="0" y="13"/>
                      </a:lnTo>
                      <a:lnTo>
                        <a:pt x="0" y="9"/>
                      </a:lnTo>
                      <a:lnTo>
                        <a:pt x="3" y="4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7" y="0"/>
                      </a:lnTo>
                      <a:lnTo>
                        <a:pt x="21" y="2"/>
                      </a:lnTo>
                      <a:lnTo>
                        <a:pt x="24" y="7"/>
                      </a:lnTo>
                      <a:lnTo>
                        <a:pt x="24" y="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5">
                  <a:extLst>
                    <a:ext uri="{FF2B5EF4-FFF2-40B4-BE49-F238E27FC236}">
                      <a16:creationId xmlns:a16="http://schemas.microsoft.com/office/drawing/2014/main" id="{49D20343-FFED-5DB6-69B3-D599B8D23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52034" y="3640666"/>
                  <a:ext cx="169025" cy="2623558"/>
                </a:xfrm>
                <a:custGeom>
                  <a:avLst/>
                  <a:gdLst/>
                  <a:ahLst/>
                  <a:cxnLst>
                    <a:cxn ang="0">
                      <a:pos x="53" y="517"/>
                    </a:cxn>
                    <a:cxn ang="0">
                      <a:pos x="69" y="664"/>
                    </a:cxn>
                    <a:cxn ang="0">
                      <a:pos x="74" y="774"/>
                    </a:cxn>
                    <a:cxn ang="0">
                      <a:pos x="73" y="849"/>
                    </a:cxn>
                    <a:cxn ang="0">
                      <a:pos x="64" y="923"/>
                    </a:cxn>
                    <a:cxn ang="0">
                      <a:pos x="54" y="960"/>
                    </a:cxn>
                    <a:cxn ang="0">
                      <a:pos x="37" y="1011"/>
                    </a:cxn>
                    <a:cxn ang="0">
                      <a:pos x="33" y="1063"/>
                    </a:cxn>
                    <a:cxn ang="0">
                      <a:pos x="36" y="1100"/>
                    </a:cxn>
                    <a:cxn ang="0">
                      <a:pos x="53" y="1209"/>
                    </a:cxn>
                    <a:cxn ang="0">
                      <a:pos x="56" y="1247"/>
                    </a:cxn>
                    <a:cxn ang="0">
                      <a:pos x="51" y="1284"/>
                    </a:cxn>
                    <a:cxn ang="0">
                      <a:pos x="43" y="1320"/>
                    </a:cxn>
                    <a:cxn ang="0">
                      <a:pos x="34" y="1392"/>
                    </a:cxn>
                    <a:cxn ang="0">
                      <a:pos x="30" y="1466"/>
                    </a:cxn>
                    <a:cxn ang="0">
                      <a:pos x="30" y="1576"/>
                    </a:cxn>
                    <a:cxn ang="0">
                      <a:pos x="32" y="1687"/>
                    </a:cxn>
                    <a:cxn ang="0">
                      <a:pos x="28" y="1908"/>
                    </a:cxn>
                    <a:cxn ang="0">
                      <a:pos x="21" y="2054"/>
                    </a:cxn>
                    <a:cxn ang="0">
                      <a:pos x="8" y="2201"/>
                    </a:cxn>
                    <a:cxn ang="0">
                      <a:pos x="4" y="2274"/>
                    </a:cxn>
                    <a:cxn ang="0">
                      <a:pos x="10" y="2329"/>
                    </a:cxn>
                    <a:cxn ang="0">
                      <a:pos x="20" y="2364"/>
                    </a:cxn>
                    <a:cxn ang="0">
                      <a:pos x="38" y="2417"/>
                    </a:cxn>
                    <a:cxn ang="0">
                      <a:pos x="52" y="2489"/>
                    </a:cxn>
                    <a:cxn ang="0">
                      <a:pos x="63" y="2562"/>
                    </a:cxn>
                    <a:cxn ang="0">
                      <a:pos x="82" y="2782"/>
                    </a:cxn>
                    <a:cxn ang="0">
                      <a:pos x="82" y="2782"/>
                    </a:cxn>
                    <a:cxn ang="0">
                      <a:pos x="60" y="2562"/>
                    </a:cxn>
                    <a:cxn ang="0">
                      <a:pos x="50" y="2489"/>
                    </a:cxn>
                    <a:cxn ang="0">
                      <a:pos x="34" y="2418"/>
                    </a:cxn>
                    <a:cxn ang="0">
                      <a:pos x="16" y="2366"/>
                    </a:cxn>
                    <a:cxn ang="0">
                      <a:pos x="6" y="2330"/>
                    </a:cxn>
                    <a:cxn ang="0">
                      <a:pos x="0" y="2274"/>
                    </a:cxn>
                    <a:cxn ang="0">
                      <a:pos x="2" y="2201"/>
                    </a:cxn>
                    <a:cxn ang="0">
                      <a:pos x="13" y="2054"/>
                    </a:cxn>
                    <a:cxn ang="0">
                      <a:pos x="20" y="1907"/>
                    </a:cxn>
                    <a:cxn ang="0">
                      <a:pos x="21" y="1687"/>
                    </a:cxn>
                    <a:cxn ang="0">
                      <a:pos x="19" y="1577"/>
                    </a:cxn>
                    <a:cxn ang="0">
                      <a:pos x="18" y="1466"/>
                    </a:cxn>
                    <a:cxn ang="0">
                      <a:pos x="21" y="1391"/>
                    </a:cxn>
                    <a:cxn ang="0">
                      <a:pos x="29" y="1318"/>
                    </a:cxn>
                    <a:cxn ang="0">
                      <a:pos x="38" y="1281"/>
                    </a:cxn>
                    <a:cxn ang="0">
                      <a:pos x="41" y="1247"/>
                    </a:cxn>
                    <a:cxn ang="0">
                      <a:pos x="32" y="1174"/>
                    </a:cxn>
                    <a:cxn ang="0">
                      <a:pos x="20" y="1102"/>
                    </a:cxn>
                    <a:cxn ang="0">
                      <a:pos x="17" y="1046"/>
                    </a:cxn>
                    <a:cxn ang="0">
                      <a:pos x="20" y="1008"/>
                    </a:cxn>
                    <a:cxn ang="0">
                      <a:pos x="28" y="980"/>
                    </a:cxn>
                    <a:cxn ang="0">
                      <a:pos x="38" y="953"/>
                    </a:cxn>
                    <a:cxn ang="0">
                      <a:pos x="51" y="902"/>
                    </a:cxn>
                    <a:cxn ang="0">
                      <a:pos x="57" y="812"/>
                    </a:cxn>
                    <a:cxn ang="0">
                      <a:pos x="54" y="739"/>
                    </a:cxn>
                    <a:cxn ang="0">
                      <a:pos x="42" y="592"/>
                    </a:cxn>
                    <a:cxn ang="0">
                      <a:pos x="32" y="516"/>
                    </a:cxn>
                    <a:cxn ang="0">
                      <a:pos x="161" y="4"/>
                    </a:cxn>
                    <a:cxn ang="0">
                      <a:pos x="174" y="0"/>
                    </a:cxn>
                    <a:cxn ang="0">
                      <a:pos x="182" y="6"/>
                    </a:cxn>
                    <a:cxn ang="0">
                      <a:pos x="184" y="16"/>
                    </a:cxn>
                  </a:cxnLst>
                  <a:rect l="0" t="0" r="r" b="b"/>
                  <a:pathLst>
                    <a:path w="184" h="2856">
                      <a:moveTo>
                        <a:pt x="183" y="16"/>
                      </a:moveTo>
                      <a:lnTo>
                        <a:pt x="53" y="521"/>
                      </a:lnTo>
                      <a:lnTo>
                        <a:pt x="53" y="517"/>
                      </a:lnTo>
                      <a:lnTo>
                        <a:pt x="53" y="517"/>
                      </a:lnTo>
                      <a:lnTo>
                        <a:pt x="62" y="590"/>
                      </a:lnTo>
                      <a:lnTo>
                        <a:pt x="69" y="664"/>
                      </a:lnTo>
                      <a:lnTo>
                        <a:pt x="72" y="701"/>
                      </a:lnTo>
                      <a:lnTo>
                        <a:pt x="73" y="738"/>
                      </a:lnTo>
                      <a:lnTo>
                        <a:pt x="74" y="774"/>
                      </a:lnTo>
                      <a:lnTo>
                        <a:pt x="74" y="812"/>
                      </a:lnTo>
                      <a:lnTo>
                        <a:pt x="74" y="812"/>
                      </a:lnTo>
                      <a:lnTo>
                        <a:pt x="73" y="849"/>
                      </a:lnTo>
                      <a:lnTo>
                        <a:pt x="71" y="887"/>
                      </a:lnTo>
                      <a:lnTo>
                        <a:pt x="68" y="904"/>
                      </a:lnTo>
                      <a:lnTo>
                        <a:pt x="64" y="923"/>
                      </a:lnTo>
                      <a:lnTo>
                        <a:pt x="60" y="942"/>
                      </a:lnTo>
                      <a:lnTo>
                        <a:pt x="54" y="960"/>
                      </a:lnTo>
                      <a:lnTo>
                        <a:pt x="54" y="960"/>
                      </a:lnTo>
                      <a:lnTo>
                        <a:pt x="47" y="977"/>
                      </a:lnTo>
                      <a:lnTo>
                        <a:pt x="40" y="993"/>
                      </a:lnTo>
                      <a:lnTo>
                        <a:pt x="37" y="1011"/>
                      </a:lnTo>
                      <a:lnTo>
                        <a:pt x="34" y="1028"/>
                      </a:lnTo>
                      <a:lnTo>
                        <a:pt x="33" y="1046"/>
                      </a:lnTo>
                      <a:lnTo>
                        <a:pt x="33" y="1063"/>
                      </a:lnTo>
                      <a:lnTo>
                        <a:pt x="34" y="1082"/>
                      </a:lnTo>
                      <a:lnTo>
                        <a:pt x="36" y="1100"/>
                      </a:lnTo>
                      <a:lnTo>
                        <a:pt x="36" y="1100"/>
                      </a:lnTo>
                      <a:lnTo>
                        <a:pt x="41" y="1136"/>
                      </a:lnTo>
                      <a:lnTo>
                        <a:pt x="48" y="1172"/>
                      </a:lnTo>
                      <a:lnTo>
                        <a:pt x="53" y="1209"/>
                      </a:lnTo>
                      <a:lnTo>
                        <a:pt x="54" y="1228"/>
                      </a:lnTo>
                      <a:lnTo>
                        <a:pt x="56" y="1247"/>
                      </a:lnTo>
                      <a:lnTo>
                        <a:pt x="56" y="1247"/>
                      </a:lnTo>
                      <a:lnTo>
                        <a:pt x="54" y="1266"/>
                      </a:lnTo>
                      <a:lnTo>
                        <a:pt x="53" y="1276"/>
                      </a:lnTo>
                      <a:lnTo>
                        <a:pt x="51" y="1284"/>
                      </a:lnTo>
                      <a:lnTo>
                        <a:pt x="51" y="1284"/>
                      </a:lnTo>
                      <a:lnTo>
                        <a:pt x="47" y="1302"/>
                      </a:lnTo>
                      <a:lnTo>
                        <a:pt x="43" y="1320"/>
                      </a:lnTo>
                      <a:lnTo>
                        <a:pt x="43" y="1320"/>
                      </a:lnTo>
                      <a:lnTo>
                        <a:pt x="38" y="1357"/>
                      </a:lnTo>
                      <a:lnTo>
                        <a:pt x="34" y="1392"/>
                      </a:lnTo>
                      <a:lnTo>
                        <a:pt x="34" y="1392"/>
                      </a:lnTo>
                      <a:lnTo>
                        <a:pt x="32" y="1429"/>
                      </a:lnTo>
                      <a:lnTo>
                        <a:pt x="30" y="1466"/>
                      </a:lnTo>
                      <a:lnTo>
                        <a:pt x="30" y="1539"/>
                      </a:lnTo>
                      <a:lnTo>
                        <a:pt x="30" y="1539"/>
                      </a:lnTo>
                      <a:lnTo>
                        <a:pt x="30" y="1576"/>
                      </a:lnTo>
                      <a:lnTo>
                        <a:pt x="31" y="1612"/>
                      </a:lnTo>
                      <a:lnTo>
                        <a:pt x="31" y="1612"/>
                      </a:lnTo>
                      <a:lnTo>
                        <a:pt x="32" y="1687"/>
                      </a:lnTo>
                      <a:lnTo>
                        <a:pt x="32" y="1687"/>
                      </a:lnTo>
                      <a:lnTo>
                        <a:pt x="30" y="1833"/>
                      </a:lnTo>
                      <a:lnTo>
                        <a:pt x="28" y="1908"/>
                      </a:lnTo>
                      <a:lnTo>
                        <a:pt x="26" y="1981"/>
                      </a:lnTo>
                      <a:lnTo>
                        <a:pt x="26" y="1981"/>
                      </a:lnTo>
                      <a:lnTo>
                        <a:pt x="21" y="2054"/>
                      </a:lnTo>
                      <a:lnTo>
                        <a:pt x="14" y="2128"/>
                      </a:lnTo>
                      <a:lnTo>
                        <a:pt x="14" y="2128"/>
                      </a:lnTo>
                      <a:lnTo>
                        <a:pt x="8" y="2201"/>
                      </a:lnTo>
                      <a:lnTo>
                        <a:pt x="6" y="2238"/>
                      </a:lnTo>
                      <a:lnTo>
                        <a:pt x="4" y="2274"/>
                      </a:lnTo>
                      <a:lnTo>
                        <a:pt x="4" y="2274"/>
                      </a:lnTo>
                      <a:lnTo>
                        <a:pt x="6" y="2293"/>
                      </a:lnTo>
                      <a:lnTo>
                        <a:pt x="7" y="2311"/>
                      </a:lnTo>
                      <a:lnTo>
                        <a:pt x="10" y="2329"/>
                      </a:lnTo>
                      <a:lnTo>
                        <a:pt x="14" y="2347"/>
                      </a:lnTo>
                      <a:lnTo>
                        <a:pt x="14" y="2347"/>
                      </a:lnTo>
                      <a:lnTo>
                        <a:pt x="20" y="2364"/>
                      </a:lnTo>
                      <a:lnTo>
                        <a:pt x="27" y="2381"/>
                      </a:lnTo>
                      <a:lnTo>
                        <a:pt x="33" y="2399"/>
                      </a:lnTo>
                      <a:lnTo>
                        <a:pt x="38" y="2417"/>
                      </a:lnTo>
                      <a:lnTo>
                        <a:pt x="38" y="2417"/>
                      </a:lnTo>
                      <a:lnTo>
                        <a:pt x="47" y="2452"/>
                      </a:lnTo>
                      <a:lnTo>
                        <a:pt x="52" y="2489"/>
                      </a:lnTo>
                      <a:lnTo>
                        <a:pt x="58" y="2526"/>
                      </a:lnTo>
                      <a:lnTo>
                        <a:pt x="63" y="2562"/>
                      </a:lnTo>
                      <a:lnTo>
                        <a:pt x="63" y="2562"/>
                      </a:lnTo>
                      <a:lnTo>
                        <a:pt x="71" y="2634"/>
                      </a:lnTo>
                      <a:lnTo>
                        <a:pt x="78" y="2708"/>
                      </a:lnTo>
                      <a:lnTo>
                        <a:pt x="82" y="2782"/>
                      </a:lnTo>
                      <a:lnTo>
                        <a:pt x="87" y="2856"/>
                      </a:lnTo>
                      <a:lnTo>
                        <a:pt x="87" y="2856"/>
                      </a:lnTo>
                      <a:lnTo>
                        <a:pt x="82" y="2782"/>
                      </a:lnTo>
                      <a:lnTo>
                        <a:pt x="76" y="2709"/>
                      </a:lnTo>
                      <a:lnTo>
                        <a:pt x="69" y="2636"/>
                      </a:lnTo>
                      <a:lnTo>
                        <a:pt x="60" y="2562"/>
                      </a:lnTo>
                      <a:lnTo>
                        <a:pt x="60" y="2562"/>
                      </a:lnTo>
                      <a:lnTo>
                        <a:pt x="56" y="2526"/>
                      </a:lnTo>
                      <a:lnTo>
                        <a:pt x="50" y="2489"/>
                      </a:lnTo>
                      <a:lnTo>
                        <a:pt x="42" y="2453"/>
                      </a:lnTo>
                      <a:lnTo>
                        <a:pt x="34" y="2418"/>
                      </a:lnTo>
                      <a:lnTo>
                        <a:pt x="34" y="2418"/>
                      </a:lnTo>
                      <a:lnTo>
                        <a:pt x="29" y="2400"/>
                      </a:lnTo>
                      <a:lnTo>
                        <a:pt x="22" y="2383"/>
                      </a:lnTo>
                      <a:lnTo>
                        <a:pt x="16" y="2366"/>
                      </a:lnTo>
                      <a:lnTo>
                        <a:pt x="10" y="2348"/>
                      </a:lnTo>
                      <a:lnTo>
                        <a:pt x="10" y="2348"/>
                      </a:lnTo>
                      <a:lnTo>
                        <a:pt x="6" y="2330"/>
                      </a:lnTo>
                      <a:lnTo>
                        <a:pt x="2" y="2312"/>
                      </a:lnTo>
                      <a:lnTo>
                        <a:pt x="0" y="2293"/>
                      </a:lnTo>
                      <a:lnTo>
                        <a:pt x="0" y="2274"/>
                      </a:lnTo>
                      <a:lnTo>
                        <a:pt x="0" y="2274"/>
                      </a:lnTo>
                      <a:lnTo>
                        <a:pt x="0" y="2238"/>
                      </a:lnTo>
                      <a:lnTo>
                        <a:pt x="2" y="2201"/>
                      </a:lnTo>
                      <a:lnTo>
                        <a:pt x="9" y="2128"/>
                      </a:lnTo>
                      <a:lnTo>
                        <a:pt x="9" y="2128"/>
                      </a:lnTo>
                      <a:lnTo>
                        <a:pt x="13" y="2054"/>
                      </a:lnTo>
                      <a:lnTo>
                        <a:pt x="18" y="1981"/>
                      </a:lnTo>
                      <a:lnTo>
                        <a:pt x="18" y="1981"/>
                      </a:lnTo>
                      <a:lnTo>
                        <a:pt x="20" y="1907"/>
                      </a:lnTo>
                      <a:lnTo>
                        <a:pt x="21" y="1833"/>
                      </a:lnTo>
                      <a:lnTo>
                        <a:pt x="21" y="1687"/>
                      </a:lnTo>
                      <a:lnTo>
                        <a:pt x="21" y="1687"/>
                      </a:lnTo>
                      <a:lnTo>
                        <a:pt x="20" y="1613"/>
                      </a:lnTo>
                      <a:lnTo>
                        <a:pt x="20" y="1613"/>
                      </a:lnTo>
                      <a:lnTo>
                        <a:pt x="19" y="1577"/>
                      </a:lnTo>
                      <a:lnTo>
                        <a:pt x="18" y="1539"/>
                      </a:lnTo>
                      <a:lnTo>
                        <a:pt x="18" y="1539"/>
                      </a:lnTo>
                      <a:lnTo>
                        <a:pt x="18" y="1466"/>
                      </a:lnTo>
                      <a:lnTo>
                        <a:pt x="19" y="1429"/>
                      </a:lnTo>
                      <a:lnTo>
                        <a:pt x="21" y="1391"/>
                      </a:lnTo>
                      <a:lnTo>
                        <a:pt x="21" y="1391"/>
                      </a:lnTo>
                      <a:lnTo>
                        <a:pt x="24" y="1354"/>
                      </a:lnTo>
                      <a:lnTo>
                        <a:pt x="29" y="1318"/>
                      </a:lnTo>
                      <a:lnTo>
                        <a:pt x="29" y="1318"/>
                      </a:lnTo>
                      <a:lnTo>
                        <a:pt x="33" y="1299"/>
                      </a:lnTo>
                      <a:lnTo>
                        <a:pt x="38" y="1281"/>
                      </a:lnTo>
                      <a:lnTo>
                        <a:pt x="38" y="1281"/>
                      </a:lnTo>
                      <a:lnTo>
                        <a:pt x="40" y="1264"/>
                      </a:lnTo>
                      <a:lnTo>
                        <a:pt x="41" y="1247"/>
                      </a:lnTo>
                      <a:lnTo>
                        <a:pt x="41" y="1247"/>
                      </a:lnTo>
                      <a:lnTo>
                        <a:pt x="40" y="1229"/>
                      </a:lnTo>
                      <a:lnTo>
                        <a:pt x="38" y="1211"/>
                      </a:lnTo>
                      <a:lnTo>
                        <a:pt x="32" y="1174"/>
                      </a:lnTo>
                      <a:lnTo>
                        <a:pt x="26" y="1139"/>
                      </a:lnTo>
                      <a:lnTo>
                        <a:pt x="20" y="1102"/>
                      </a:lnTo>
                      <a:lnTo>
                        <a:pt x="20" y="1102"/>
                      </a:lnTo>
                      <a:lnTo>
                        <a:pt x="18" y="1083"/>
                      </a:lnTo>
                      <a:lnTo>
                        <a:pt x="17" y="1064"/>
                      </a:lnTo>
                      <a:lnTo>
                        <a:pt x="17" y="1046"/>
                      </a:lnTo>
                      <a:lnTo>
                        <a:pt x="18" y="1027"/>
                      </a:lnTo>
                      <a:lnTo>
                        <a:pt x="18" y="1027"/>
                      </a:lnTo>
                      <a:lnTo>
                        <a:pt x="20" y="1008"/>
                      </a:lnTo>
                      <a:lnTo>
                        <a:pt x="24" y="989"/>
                      </a:lnTo>
                      <a:lnTo>
                        <a:pt x="24" y="989"/>
                      </a:lnTo>
                      <a:lnTo>
                        <a:pt x="28" y="980"/>
                      </a:lnTo>
                      <a:lnTo>
                        <a:pt x="31" y="970"/>
                      </a:lnTo>
                      <a:lnTo>
                        <a:pt x="38" y="953"/>
                      </a:lnTo>
                      <a:lnTo>
                        <a:pt x="38" y="953"/>
                      </a:lnTo>
                      <a:lnTo>
                        <a:pt x="43" y="937"/>
                      </a:lnTo>
                      <a:lnTo>
                        <a:pt x="48" y="920"/>
                      </a:lnTo>
                      <a:lnTo>
                        <a:pt x="51" y="902"/>
                      </a:lnTo>
                      <a:lnTo>
                        <a:pt x="53" y="884"/>
                      </a:lnTo>
                      <a:lnTo>
                        <a:pt x="56" y="848"/>
                      </a:lnTo>
                      <a:lnTo>
                        <a:pt x="57" y="812"/>
                      </a:lnTo>
                      <a:lnTo>
                        <a:pt x="57" y="812"/>
                      </a:lnTo>
                      <a:lnTo>
                        <a:pt x="56" y="776"/>
                      </a:lnTo>
                      <a:lnTo>
                        <a:pt x="54" y="739"/>
                      </a:lnTo>
                      <a:lnTo>
                        <a:pt x="52" y="702"/>
                      </a:lnTo>
                      <a:lnTo>
                        <a:pt x="50" y="666"/>
                      </a:lnTo>
                      <a:lnTo>
                        <a:pt x="42" y="592"/>
                      </a:lnTo>
                      <a:lnTo>
                        <a:pt x="32" y="520"/>
                      </a:lnTo>
                      <a:lnTo>
                        <a:pt x="32" y="518"/>
                      </a:lnTo>
                      <a:lnTo>
                        <a:pt x="32" y="516"/>
                      </a:lnTo>
                      <a:lnTo>
                        <a:pt x="159" y="9"/>
                      </a:lnTo>
                      <a:lnTo>
                        <a:pt x="159" y="9"/>
                      </a:lnTo>
                      <a:lnTo>
                        <a:pt x="161" y="4"/>
                      </a:lnTo>
                      <a:lnTo>
                        <a:pt x="164" y="1"/>
                      </a:lnTo>
                      <a:lnTo>
                        <a:pt x="169" y="0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179" y="2"/>
                      </a:lnTo>
                      <a:lnTo>
                        <a:pt x="182" y="6"/>
                      </a:lnTo>
                      <a:lnTo>
                        <a:pt x="184" y="10"/>
                      </a:lnTo>
                      <a:lnTo>
                        <a:pt x="184" y="16"/>
                      </a:lnTo>
                      <a:lnTo>
                        <a:pt x="184" y="16"/>
                      </a:lnTo>
                      <a:lnTo>
                        <a:pt x="183" y="16"/>
                      </a:lnTo>
                      <a:lnTo>
                        <a:pt x="183" y="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6">
                  <a:extLst>
                    <a:ext uri="{FF2B5EF4-FFF2-40B4-BE49-F238E27FC236}">
                      <a16:creationId xmlns:a16="http://schemas.microsoft.com/office/drawing/2014/main" id="{DEC61BD7-8224-4EC5-1936-679A07DCFD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400286">
                  <a:off x="1517122" y="3676651"/>
                  <a:ext cx="584238" cy="2470150"/>
                </a:xfrm>
                <a:custGeom>
                  <a:avLst/>
                  <a:gdLst/>
                  <a:ahLst/>
                  <a:cxnLst>
                    <a:cxn ang="0">
                      <a:pos x="26" y="13"/>
                    </a:cxn>
                    <a:cxn ang="0">
                      <a:pos x="25" y="244"/>
                    </a:cxn>
                    <a:cxn ang="0">
                      <a:pos x="23" y="239"/>
                    </a:cxn>
                    <a:cxn ang="0">
                      <a:pos x="166" y="496"/>
                    </a:cxn>
                    <a:cxn ang="0">
                      <a:pos x="165" y="495"/>
                    </a:cxn>
                    <a:cxn ang="0">
                      <a:pos x="285" y="635"/>
                    </a:cxn>
                    <a:cxn ang="0">
                      <a:pos x="286" y="638"/>
                    </a:cxn>
                    <a:cxn ang="0">
                      <a:pos x="287" y="639"/>
                    </a:cxn>
                    <a:cxn ang="0">
                      <a:pos x="385" y="911"/>
                    </a:cxn>
                    <a:cxn ang="0">
                      <a:pos x="386" y="912"/>
                    </a:cxn>
                    <a:cxn ang="0">
                      <a:pos x="386" y="914"/>
                    </a:cxn>
                    <a:cxn ang="0">
                      <a:pos x="354" y="1351"/>
                    </a:cxn>
                    <a:cxn ang="0">
                      <a:pos x="354" y="1350"/>
                    </a:cxn>
                    <a:cxn ang="0">
                      <a:pos x="401" y="1665"/>
                    </a:cxn>
                    <a:cxn ang="0">
                      <a:pos x="400" y="1663"/>
                    </a:cxn>
                    <a:cxn ang="0">
                      <a:pos x="567" y="1939"/>
                    </a:cxn>
                    <a:cxn ang="0">
                      <a:pos x="567" y="1939"/>
                    </a:cxn>
                    <a:cxn ang="0">
                      <a:pos x="567" y="1940"/>
                    </a:cxn>
                    <a:cxn ang="0">
                      <a:pos x="567" y="1940"/>
                    </a:cxn>
                    <a:cxn ang="0">
                      <a:pos x="586" y="2041"/>
                    </a:cxn>
                    <a:cxn ang="0">
                      <a:pos x="603" y="2142"/>
                    </a:cxn>
                    <a:cxn ang="0">
                      <a:pos x="636" y="2345"/>
                    </a:cxn>
                    <a:cxn ang="0">
                      <a:pos x="636" y="2345"/>
                    </a:cxn>
                    <a:cxn ang="0">
                      <a:pos x="636" y="2345"/>
                    </a:cxn>
                    <a:cxn ang="0">
                      <a:pos x="635" y="2689"/>
                    </a:cxn>
                    <a:cxn ang="0">
                      <a:pos x="633" y="2345"/>
                    </a:cxn>
                    <a:cxn ang="0">
                      <a:pos x="633" y="2345"/>
                    </a:cxn>
                    <a:cxn ang="0">
                      <a:pos x="633" y="2345"/>
                    </a:cxn>
                    <a:cxn ang="0">
                      <a:pos x="598" y="2143"/>
                    </a:cxn>
                    <a:cxn ang="0">
                      <a:pos x="580" y="2042"/>
                    </a:cxn>
                    <a:cxn ang="0">
                      <a:pos x="560" y="1941"/>
                    </a:cxn>
                    <a:cxn ang="0">
                      <a:pos x="562" y="1942"/>
                    </a:cxn>
                    <a:cxn ang="0">
                      <a:pos x="393" y="1669"/>
                    </a:cxn>
                    <a:cxn ang="0">
                      <a:pos x="391" y="1668"/>
                    </a:cxn>
                    <a:cxn ang="0">
                      <a:pos x="391" y="1666"/>
                    </a:cxn>
                    <a:cxn ang="0">
                      <a:pos x="341" y="1352"/>
                    </a:cxn>
                    <a:cxn ang="0">
                      <a:pos x="341" y="1351"/>
                    </a:cxn>
                    <a:cxn ang="0">
                      <a:pos x="341" y="1351"/>
                    </a:cxn>
                    <a:cxn ang="0">
                      <a:pos x="369" y="913"/>
                    </a:cxn>
                    <a:cxn ang="0">
                      <a:pos x="369" y="916"/>
                    </a:cxn>
                    <a:cxn ang="0">
                      <a:pos x="269" y="645"/>
                    </a:cxn>
                    <a:cxn ang="0">
                      <a:pos x="270" y="649"/>
                    </a:cxn>
                    <a:cxn ang="0">
                      <a:pos x="148" y="509"/>
                    </a:cxn>
                    <a:cxn ang="0">
                      <a:pos x="148" y="508"/>
                    </a:cxn>
                    <a:cxn ang="0">
                      <a:pos x="147" y="506"/>
                    </a:cxn>
                    <a:cxn ang="0">
                      <a:pos x="3" y="250"/>
                    </a:cxn>
                    <a:cxn ang="0">
                      <a:pos x="0" y="248"/>
                    </a:cxn>
                    <a:cxn ang="0">
                      <a:pos x="0" y="244"/>
                    </a:cxn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0" y="8"/>
                    </a:cxn>
                    <a:cxn ang="0">
                      <a:pos x="4" y="4"/>
                    </a:cxn>
                    <a:cxn ang="0">
                      <a:pos x="8" y="1"/>
                    </a:cxn>
                    <a:cxn ang="0">
                      <a:pos x="13" y="0"/>
                    </a:cxn>
                    <a:cxn ang="0">
                      <a:pos x="13" y="0"/>
                    </a:cxn>
                    <a:cxn ang="0">
                      <a:pos x="18" y="1"/>
                    </a:cxn>
                    <a:cxn ang="0">
                      <a:pos x="21" y="4"/>
                    </a:cxn>
                    <a:cxn ang="0">
                      <a:pos x="25" y="8"/>
                    </a:cxn>
                    <a:cxn ang="0">
                      <a:pos x="26" y="13"/>
                    </a:cxn>
                    <a:cxn ang="0">
                      <a:pos x="26" y="13"/>
                    </a:cxn>
                    <a:cxn ang="0">
                      <a:pos x="26" y="13"/>
                    </a:cxn>
                    <a:cxn ang="0">
                      <a:pos x="26" y="13"/>
                    </a:cxn>
                  </a:cxnLst>
                  <a:rect l="0" t="0" r="r" b="b"/>
                  <a:pathLst>
                    <a:path w="636" h="2689">
                      <a:moveTo>
                        <a:pt x="26" y="13"/>
                      </a:moveTo>
                      <a:lnTo>
                        <a:pt x="25" y="244"/>
                      </a:lnTo>
                      <a:lnTo>
                        <a:pt x="23" y="239"/>
                      </a:lnTo>
                      <a:lnTo>
                        <a:pt x="166" y="496"/>
                      </a:lnTo>
                      <a:lnTo>
                        <a:pt x="165" y="495"/>
                      </a:lnTo>
                      <a:lnTo>
                        <a:pt x="285" y="635"/>
                      </a:lnTo>
                      <a:lnTo>
                        <a:pt x="286" y="638"/>
                      </a:lnTo>
                      <a:lnTo>
                        <a:pt x="287" y="639"/>
                      </a:lnTo>
                      <a:lnTo>
                        <a:pt x="385" y="911"/>
                      </a:lnTo>
                      <a:lnTo>
                        <a:pt x="386" y="912"/>
                      </a:lnTo>
                      <a:lnTo>
                        <a:pt x="386" y="914"/>
                      </a:lnTo>
                      <a:lnTo>
                        <a:pt x="354" y="1351"/>
                      </a:lnTo>
                      <a:lnTo>
                        <a:pt x="354" y="1350"/>
                      </a:lnTo>
                      <a:lnTo>
                        <a:pt x="401" y="1665"/>
                      </a:lnTo>
                      <a:lnTo>
                        <a:pt x="400" y="1663"/>
                      </a:lnTo>
                      <a:lnTo>
                        <a:pt x="567" y="1939"/>
                      </a:lnTo>
                      <a:lnTo>
                        <a:pt x="567" y="1939"/>
                      </a:lnTo>
                      <a:lnTo>
                        <a:pt x="567" y="1940"/>
                      </a:lnTo>
                      <a:lnTo>
                        <a:pt x="567" y="1940"/>
                      </a:lnTo>
                      <a:lnTo>
                        <a:pt x="586" y="2041"/>
                      </a:lnTo>
                      <a:lnTo>
                        <a:pt x="603" y="2142"/>
                      </a:lnTo>
                      <a:lnTo>
                        <a:pt x="636" y="2345"/>
                      </a:lnTo>
                      <a:lnTo>
                        <a:pt x="636" y="2345"/>
                      </a:lnTo>
                      <a:lnTo>
                        <a:pt x="636" y="2345"/>
                      </a:lnTo>
                      <a:lnTo>
                        <a:pt x="635" y="2689"/>
                      </a:lnTo>
                      <a:lnTo>
                        <a:pt x="633" y="2345"/>
                      </a:lnTo>
                      <a:lnTo>
                        <a:pt x="633" y="2345"/>
                      </a:lnTo>
                      <a:lnTo>
                        <a:pt x="633" y="2345"/>
                      </a:lnTo>
                      <a:lnTo>
                        <a:pt x="598" y="2143"/>
                      </a:lnTo>
                      <a:lnTo>
                        <a:pt x="580" y="2042"/>
                      </a:lnTo>
                      <a:lnTo>
                        <a:pt x="560" y="1941"/>
                      </a:lnTo>
                      <a:lnTo>
                        <a:pt x="562" y="1942"/>
                      </a:lnTo>
                      <a:lnTo>
                        <a:pt x="393" y="1669"/>
                      </a:lnTo>
                      <a:lnTo>
                        <a:pt x="391" y="1668"/>
                      </a:lnTo>
                      <a:lnTo>
                        <a:pt x="391" y="1666"/>
                      </a:lnTo>
                      <a:lnTo>
                        <a:pt x="341" y="1352"/>
                      </a:lnTo>
                      <a:lnTo>
                        <a:pt x="341" y="1351"/>
                      </a:lnTo>
                      <a:lnTo>
                        <a:pt x="341" y="1351"/>
                      </a:lnTo>
                      <a:lnTo>
                        <a:pt x="369" y="913"/>
                      </a:lnTo>
                      <a:lnTo>
                        <a:pt x="369" y="916"/>
                      </a:lnTo>
                      <a:lnTo>
                        <a:pt x="269" y="645"/>
                      </a:lnTo>
                      <a:lnTo>
                        <a:pt x="270" y="649"/>
                      </a:lnTo>
                      <a:lnTo>
                        <a:pt x="148" y="509"/>
                      </a:lnTo>
                      <a:lnTo>
                        <a:pt x="148" y="508"/>
                      </a:lnTo>
                      <a:lnTo>
                        <a:pt x="147" y="506"/>
                      </a:lnTo>
                      <a:lnTo>
                        <a:pt x="3" y="250"/>
                      </a:lnTo>
                      <a:lnTo>
                        <a:pt x="0" y="248"/>
                      </a:lnTo>
                      <a:lnTo>
                        <a:pt x="0" y="244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4" y="4"/>
                      </a:lnTo>
                      <a:lnTo>
                        <a:pt x="8" y="1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18" y="1"/>
                      </a:lnTo>
                      <a:lnTo>
                        <a:pt x="21" y="4"/>
                      </a:lnTo>
                      <a:lnTo>
                        <a:pt x="25" y="8"/>
                      </a:lnTo>
                      <a:lnTo>
                        <a:pt x="26" y="13"/>
                      </a:lnTo>
                      <a:lnTo>
                        <a:pt x="26" y="13"/>
                      </a:lnTo>
                      <a:lnTo>
                        <a:pt x="26" y="13"/>
                      </a:lnTo>
                      <a:lnTo>
                        <a:pt x="26" y="1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8">
                  <a:extLst>
                    <a:ext uri="{FF2B5EF4-FFF2-40B4-BE49-F238E27FC236}">
                      <a16:creationId xmlns:a16="http://schemas.microsoft.com/office/drawing/2014/main" id="{D0817A6B-535C-BDF7-98C3-B54D85124E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7266" y="4109509"/>
                  <a:ext cx="155327" cy="657224"/>
                </a:xfrm>
                <a:custGeom>
                  <a:avLst/>
                  <a:gdLst/>
                  <a:ahLst/>
                  <a:cxnLst>
                    <a:cxn ang="0">
                      <a:pos x="175" y="17"/>
                    </a:cxn>
                    <a:cxn ang="0">
                      <a:pos x="130" y="143"/>
                    </a:cxn>
                    <a:cxn ang="0">
                      <a:pos x="130" y="144"/>
                    </a:cxn>
                    <a:cxn ang="0">
                      <a:pos x="129" y="146"/>
                    </a:cxn>
                    <a:cxn ang="0">
                      <a:pos x="86" y="194"/>
                    </a:cxn>
                    <a:cxn ang="0">
                      <a:pos x="88" y="188"/>
                    </a:cxn>
                    <a:cxn ang="0">
                      <a:pos x="84" y="418"/>
                    </a:cxn>
                    <a:cxn ang="0">
                      <a:pos x="84" y="419"/>
                    </a:cxn>
                    <a:cxn ang="0">
                      <a:pos x="83" y="420"/>
                    </a:cxn>
                    <a:cxn ang="0">
                      <a:pos x="33" y="489"/>
                    </a:cxn>
                    <a:cxn ang="0">
                      <a:pos x="33" y="489"/>
                    </a:cxn>
                    <a:cxn ang="0">
                      <a:pos x="4" y="537"/>
                    </a:cxn>
                    <a:cxn ang="0">
                      <a:pos x="4" y="537"/>
                    </a:cxn>
                    <a:cxn ang="0">
                      <a:pos x="3" y="614"/>
                    </a:cxn>
                    <a:cxn ang="0">
                      <a:pos x="0" y="537"/>
                    </a:cxn>
                    <a:cxn ang="0">
                      <a:pos x="0" y="536"/>
                    </a:cxn>
                    <a:cxn ang="0">
                      <a:pos x="1" y="536"/>
                    </a:cxn>
                    <a:cxn ang="0">
                      <a:pos x="28" y="487"/>
                    </a:cxn>
                    <a:cxn ang="0">
                      <a:pos x="28" y="486"/>
                    </a:cxn>
                    <a:cxn ang="0">
                      <a:pos x="28" y="486"/>
                    </a:cxn>
                    <a:cxn ang="0">
                      <a:pos x="76" y="416"/>
                    </a:cxn>
                    <a:cxn ang="0">
                      <a:pos x="75" y="418"/>
                    </a:cxn>
                    <a:cxn ang="0">
                      <a:pos x="70" y="188"/>
                    </a:cxn>
                    <a:cxn ang="0">
                      <a:pos x="70" y="185"/>
                    </a:cxn>
                    <a:cxn ang="0">
                      <a:pos x="73" y="183"/>
                    </a:cxn>
                    <a:cxn ang="0">
                      <a:pos x="114" y="133"/>
                    </a:cxn>
                    <a:cxn ang="0">
                      <a:pos x="111" y="136"/>
                    </a:cxn>
                    <a:cxn ang="0">
                      <a:pos x="150" y="9"/>
                    </a:cxn>
                    <a:cxn ang="0">
                      <a:pos x="150" y="9"/>
                    </a:cxn>
                    <a:cxn ang="0">
                      <a:pos x="154" y="5"/>
                    </a:cxn>
                    <a:cxn ang="0">
                      <a:pos x="157" y="2"/>
                    </a:cxn>
                    <a:cxn ang="0">
                      <a:pos x="161" y="0"/>
                    </a:cxn>
                    <a:cxn ang="0">
                      <a:pos x="167" y="0"/>
                    </a:cxn>
                    <a:cxn ang="0">
                      <a:pos x="167" y="0"/>
                    </a:cxn>
                    <a:cxn ang="0">
                      <a:pos x="171" y="3"/>
                    </a:cxn>
                    <a:cxn ang="0">
                      <a:pos x="175" y="7"/>
                    </a:cxn>
                    <a:cxn ang="0">
                      <a:pos x="176" y="12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</a:cxnLst>
                  <a:rect l="0" t="0" r="r" b="b"/>
                  <a:pathLst>
                    <a:path w="176" h="614">
                      <a:moveTo>
                        <a:pt x="175" y="17"/>
                      </a:moveTo>
                      <a:lnTo>
                        <a:pt x="130" y="143"/>
                      </a:lnTo>
                      <a:lnTo>
                        <a:pt x="130" y="144"/>
                      </a:lnTo>
                      <a:lnTo>
                        <a:pt x="129" y="146"/>
                      </a:lnTo>
                      <a:lnTo>
                        <a:pt x="86" y="194"/>
                      </a:lnTo>
                      <a:lnTo>
                        <a:pt x="88" y="188"/>
                      </a:lnTo>
                      <a:lnTo>
                        <a:pt x="84" y="418"/>
                      </a:lnTo>
                      <a:lnTo>
                        <a:pt x="84" y="419"/>
                      </a:lnTo>
                      <a:lnTo>
                        <a:pt x="83" y="420"/>
                      </a:lnTo>
                      <a:lnTo>
                        <a:pt x="33" y="489"/>
                      </a:lnTo>
                      <a:lnTo>
                        <a:pt x="33" y="489"/>
                      </a:lnTo>
                      <a:lnTo>
                        <a:pt x="4" y="537"/>
                      </a:lnTo>
                      <a:lnTo>
                        <a:pt x="4" y="537"/>
                      </a:lnTo>
                      <a:lnTo>
                        <a:pt x="3" y="614"/>
                      </a:lnTo>
                      <a:lnTo>
                        <a:pt x="0" y="537"/>
                      </a:lnTo>
                      <a:lnTo>
                        <a:pt x="0" y="536"/>
                      </a:lnTo>
                      <a:lnTo>
                        <a:pt x="1" y="536"/>
                      </a:lnTo>
                      <a:lnTo>
                        <a:pt x="28" y="487"/>
                      </a:lnTo>
                      <a:lnTo>
                        <a:pt x="28" y="486"/>
                      </a:lnTo>
                      <a:lnTo>
                        <a:pt x="28" y="486"/>
                      </a:lnTo>
                      <a:lnTo>
                        <a:pt x="76" y="416"/>
                      </a:lnTo>
                      <a:lnTo>
                        <a:pt x="75" y="418"/>
                      </a:lnTo>
                      <a:lnTo>
                        <a:pt x="70" y="188"/>
                      </a:lnTo>
                      <a:lnTo>
                        <a:pt x="70" y="185"/>
                      </a:lnTo>
                      <a:lnTo>
                        <a:pt x="73" y="183"/>
                      </a:lnTo>
                      <a:lnTo>
                        <a:pt x="114" y="133"/>
                      </a:lnTo>
                      <a:lnTo>
                        <a:pt x="111" y="136"/>
                      </a:lnTo>
                      <a:lnTo>
                        <a:pt x="150" y="9"/>
                      </a:lnTo>
                      <a:lnTo>
                        <a:pt x="150" y="9"/>
                      </a:lnTo>
                      <a:lnTo>
                        <a:pt x="154" y="5"/>
                      </a:lnTo>
                      <a:lnTo>
                        <a:pt x="157" y="2"/>
                      </a:lnTo>
                      <a:lnTo>
                        <a:pt x="161" y="0"/>
                      </a:lnTo>
                      <a:lnTo>
                        <a:pt x="167" y="0"/>
                      </a:lnTo>
                      <a:lnTo>
                        <a:pt x="167" y="0"/>
                      </a:lnTo>
                      <a:lnTo>
                        <a:pt x="171" y="3"/>
                      </a:lnTo>
                      <a:lnTo>
                        <a:pt x="175" y="7"/>
                      </a:lnTo>
                      <a:lnTo>
                        <a:pt x="176" y="12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7">
                  <a:extLst>
                    <a:ext uri="{FF2B5EF4-FFF2-40B4-BE49-F238E27FC236}">
                      <a16:creationId xmlns:a16="http://schemas.microsoft.com/office/drawing/2014/main" id="{69C9E553-B35F-A90D-025E-E1AF1C46E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316019" flipH="1">
                  <a:off x="1500486" y="3662715"/>
                  <a:ext cx="268985" cy="2560804"/>
                </a:xfrm>
                <a:custGeom>
                  <a:avLst/>
                  <a:gdLst/>
                  <a:ahLst/>
                  <a:cxnLst>
                    <a:cxn ang="0">
                      <a:pos x="105" y="161"/>
                    </a:cxn>
                    <a:cxn ang="0">
                      <a:pos x="107" y="164"/>
                    </a:cxn>
                    <a:cxn ang="0">
                      <a:pos x="184" y="518"/>
                    </a:cxn>
                    <a:cxn ang="0">
                      <a:pos x="183" y="1119"/>
                    </a:cxn>
                    <a:cxn ang="0">
                      <a:pos x="300" y="1431"/>
                    </a:cxn>
                    <a:cxn ang="0">
                      <a:pos x="300" y="1433"/>
                    </a:cxn>
                    <a:cxn ang="0">
                      <a:pos x="352" y="1890"/>
                    </a:cxn>
                    <a:cxn ang="0">
                      <a:pos x="351" y="2256"/>
                    </a:cxn>
                    <a:cxn ang="0">
                      <a:pos x="394" y="2456"/>
                    </a:cxn>
                    <a:cxn ang="0">
                      <a:pos x="394" y="2458"/>
                    </a:cxn>
                    <a:cxn ang="0">
                      <a:pos x="349" y="2733"/>
                    </a:cxn>
                    <a:cxn ang="0">
                      <a:pos x="351" y="3132"/>
                    </a:cxn>
                    <a:cxn ang="0">
                      <a:pos x="391" y="3474"/>
                    </a:cxn>
                    <a:cxn ang="0">
                      <a:pos x="346" y="3820"/>
                    </a:cxn>
                    <a:cxn ang="0">
                      <a:pos x="389" y="3474"/>
                    </a:cxn>
                    <a:cxn ang="0">
                      <a:pos x="346" y="3132"/>
                    </a:cxn>
                    <a:cxn ang="0">
                      <a:pos x="342" y="2733"/>
                    </a:cxn>
                    <a:cxn ang="0">
                      <a:pos x="342" y="2732"/>
                    </a:cxn>
                    <a:cxn ang="0">
                      <a:pos x="386" y="2458"/>
                    </a:cxn>
                    <a:cxn ang="0">
                      <a:pos x="340" y="2256"/>
                    </a:cxn>
                    <a:cxn ang="0">
                      <a:pos x="339" y="1891"/>
                    </a:cxn>
                    <a:cxn ang="0">
                      <a:pos x="284" y="1434"/>
                    </a:cxn>
                    <a:cxn ang="0">
                      <a:pos x="165" y="1122"/>
                    </a:cxn>
                    <a:cxn ang="0">
                      <a:pos x="164" y="1119"/>
                    </a:cxn>
                    <a:cxn ang="0">
                      <a:pos x="163" y="521"/>
                    </a:cxn>
                    <a:cxn ang="0">
                      <a:pos x="83" y="172"/>
                    </a:cxn>
                    <a:cxn ang="0">
                      <a:pos x="1" y="19"/>
                    </a:cxn>
                    <a:cxn ang="0">
                      <a:pos x="0" y="9"/>
                    </a:cxn>
                    <a:cxn ang="0">
                      <a:pos x="7" y="1"/>
                    </a:cxn>
                    <a:cxn ang="0">
                      <a:pos x="11" y="0"/>
                    </a:cxn>
                    <a:cxn ang="0">
                      <a:pos x="21" y="2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394" h="3820">
                      <a:moveTo>
                        <a:pt x="24" y="7"/>
                      </a:moveTo>
                      <a:lnTo>
                        <a:pt x="105" y="161"/>
                      </a:lnTo>
                      <a:lnTo>
                        <a:pt x="105" y="162"/>
                      </a:lnTo>
                      <a:lnTo>
                        <a:pt x="107" y="164"/>
                      </a:lnTo>
                      <a:lnTo>
                        <a:pt x="184" y="516"/>
                      </a:lnTo>
                      <a:lnTo>
                        <a:pt x="184" y="518"/>
                      </a:lnTo>
                      <a:lnTo>
                        <a:pt x="184" y="519"/>
                      </a:lnTo>
                      <a:lnTo>
                        <a:pt x="183" y="1119"/>
                      </a:lnTo>
                      <a:lnTo>
                        <a:pt x="182" y="1116"/>
                      </a:lnTo>
                      <a:lnTo>
                        <a:pt x="300" y="1431"/>
                      </a:lnTo>
                      <a:lnTo>
                        <a:pt x="300" y="1432"/>
                      </a:lnTo>
                      <a:lnTo>
                        <a:pt x="300" y="1433"/>
                      </a:lnTo>
                      <a:lnTo>
                        <a:pt x="352" y="1890"/>
                      </a:lnTo>
                      <a:lnTo>
                        <a:pt x="352" y="1890"/>
                      </a:lnTo>
                      <a:lnTo>
                        <a:pt x="352" y="1891"/>
                      </a:lnTo>
                      <a:lnTo>
                        <a:pt x="351" y="2256"/>
                      </a:lnTo>
                      <a:lnTo>
                        <a:pt x="350" y="2254"/>
                      </a:lnTo>
                      <a:lnTo>
                        <a:pt x="394" y="2456"/>
                      </a:lnTo>
                      <a:lnTo>
                        <a:pt x="394" y="2457"/>
                      </a:lnTo>
                      <a:lnTo>
                        <a:pt x="394" y="2458"/>
                      </a:lnTo>
                      <a:lnTo>
                        <a:pt x="349" y="2733"/>
                      </a:lnTo>
                      <a:lnTo>
                        <a:pt x="349" y="2733"/>
                      </a:lnTo>
                      <a:lnTo>
                        <a:pt x="351" y="3132"/>
                      </a:lnTo>
                      <a:lnTo>
                        <a:pt x="351" y="3132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46" y="3820"/>
                      </a:lnTo>
                      <a:lnTo>
                        <a:pt x="389" y="3474"/>
                      </a:lnTo>
                      <a:lnTo>
                        <a:pt x="389" y="3474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2" y="2733"/>
                      </a:lnTo>
                      <a:lnTo>
                        <a:pt x="342" y="2733"/>
                      </a:lnTo>
                      <a:lnTo>
                        <a:pt x="342" y="2732"/>
                      </a:lnTo>
                      <a:lnTo>
                        <a:pt x="386" y="2456"/>
                      </a:lnTo>
                      <a:lnTo>
                        <a:pt x="386" y="2458"/>
                      </a:lnTo>
                      <a:lnTo>
                        <a:pt x="340" y="2257"/>
                      </a:lnTo>
                      <a:lnTo>
                        <a:pt x="340" y="2256"/>
                      </a:lnTo>
                      <a:lnTo>
                        <a:pt x="340" y="2256"/>
                      </a:lnTo>
                      <a:lnTo>
                        <a:pt x="339" y="1891"/>
                      </a:lnTo>
                      <a:lnTo>
                        <a:pt x="339" y="1891"/>
                      </a:lnTo>
                      <a:lnTo>
                        <a:pt x="284" y="1434"/>
                      </a:lnTo>
                      <a:lnTo>
                        <a:pt x="286" y="1437"/>
                      </a:lnTo>
                      <a:lnTo>
                        <a:pt x="165" y="1122"/>
                      </a:lnTo>
                      <a:lnTo>
                        <a:pt x="164" y="1120"/>
                      </a:lnTo>
                      <a:lnTo>
                        <a:pt x="164" y="1119"/>
                      </a:lnTo>
                      <a:lnTo>
                        <a:pt x="162" y="519"/>
                      </a:lnTo>
                      <a:lnTo>
                        <a:pt x="163" y="521"/>
                      </a:lnTo>
                      <a:lnTo>
                        <a:pt x="82" y="170"/>
                      </a:lnTo>
                      <a:lnTo>
                        <a:pt x="83" y="172"/>
                      </a:lnTo>
                      <a:lnTo>
                        <a:pt x="1" y="19"/>
                      </a:lnTo>
                      <a:lnTo>
                        <a:pt x="1" y="19"/>
                      </a:lnTo>
                      <a:lnTo>
                        <a:pt x="0" y="13"/>
                      </a:lnTo>
                      <a:lnTo>
                        <a:pt x="0" y="9"/>
                      </a:lnTo>
                      <a:lnTo>
                        <a:pt x="3" y="4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7" y="0"/>
                      </a:lnTo>
                      <a:lnTo>
                        <a:pt x="21" y="2"/>
                      </a:lnTo>
                      <a:lnTo>
                        <a:pt x="24" y="7"/>
                      </a:lnTo>
                      <a:lnTo>
                        <a:pt x="24" y="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5">
                  <a:extLst>
                    <a:ext uri="{FF2B5EF4-FFF2-40B4-BE49-F238E27FC236}">
                      <a16:creationId xmlns:a16="http://schemas.microsoft.com/office/drawing/2014/main" id="{2DE44611-B87C-9729-074B-D37769F1E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854508" y="3640666"/>
                  <a:ext cx="169025" cy="2623558"/>
                </a:xfrm>
                <a:custGeom>
                  <a:avLst/>
                  <a:gdLst/>
                  <a:ahLst/>
                  <a:cxnLst>
                    <a:cxn ang="0">
                      <a:pos x="53" y="517"/>
                    </a:cxn>
                    <a:cxn ang="0">
                      <a:pos x="69" y="664"/>
                    </a:cxn>
                    <a:cxn ang="0">
                      <a:pos x="74" y="774"/>
                    </a:cxn>
                    <a:cxn ang="0">
                      <a:pos x="73" y="849"/>
                    </a:cxn>
                    <a:cxn ang="0">
                      <a:pos x="64" y="923"/>
                    </a:cxn>
                    <a:cxn ang="0">
                      <a:pos x="54" y="960"/>
                    </a:cxn>
                    <a:cxn ang="0">
                      <a:pos x="37" y="1011"/>
                    </a:cxn>
                    <a:cxn ang="0">
                      <a:pos x="33" y="1063"/>
                    </a:cxn>
                    <a:cxn ang="0">
                      <a:pos x="36" y="1100"/>
                    </a:cxn>
                    <a:cxn ang="0">
                      <a:pos x="53" y="1209"/>
                    </a:cxn>
                    <a:cxn ang="0">
                      <a:pos x="56" y="1247"/>
                    </a:cxn>
                    <a:cxn ang="0">
                      <a:pos x="51" y="1284"/>
                    </a:cxn>
                    <a:cxn ang="0">
                      <a:pos x="43" y="1320"/>
                    </a:cxn>
                    <a:cxn ang="0">
                      <a:pos x="34" y="1392"/>
                    </a:cxn>
                    <a:cxn ang="0">
                      <a:pos x="30" y="1466"/>
                    </a:cxn>
                    <a:cxn ang="0">
                      <a:pos x="30" y="1576"/>
                    </a:cxn>
                    <a:cxn ang="0">
                      <a:pos x="32" y="1687"/>
                    </a:cxn>
                    <a:cxn ang="0">
                      <a:pos x="28" y="1908"/>
                    </a:cxn>
                    <a:cxn ang="0">
                      <a:pos x="21" y="2054"/>
                    </a:cxn>
                    <a:cxn ang="0">
                      <a:pos x="8" y="2201"/>
                    </a:cxn>
                    <a:cxn ang="0">
                      <a:pos x="4" y="2274"/>
                    </a:cxn>
                    <a:cxn ang="0">
                      <a:pos x="10" y="2329"/>
                    </a:cxn>
                    <a:cxn ang="0">
                      <a:pos x="20" y="2364"/>
                    </a:cxn>
                    <a:cxn ang="0">
                      <a:pos x="38" y="2417"/>
                    </a:cxn>
                    <a:cxn ang="0">
                      <a:pos x="52" y="2489"/>
                    </a:cxn>
                    <a:cxn ang="0">
                      <a:pos x="63" y="2562"/>
                    </a:cxn>
                    <a:cxn ang="0">
                      <a:pos x="82" y="2782"/>
                    </a:cxn>
                    <a:cxn ang="0">
                      <a:pos x="82" y="2782"/>
                    </a:cxn>
                    <a:cxn ang="0">
                      <a:pos x="60" y="2562"/>
                    </a:cxn>
                    <a:cxn ang="0">
                      <a:pos x="50" y="2489"/>
                    </a:cxn>
                    <a:cxn ang="0">
                      <a:pos x="34" y="2418"/>
                    </a:cxn>
                    <a:cxn ang="0">
                      <a:pos x="16" y="2366"/>
                    </a:cxn>
                    <a:cxn ang="0">
                      <a:pos x="6" y="2330"/>
                    </a:cxn>
                    <a:cxn ang="0">
                      <a:pos x="0" y="2274"/>
                    </a:cxn>
                    <a:cxn ang="0">
                      <a:pos x="2" y="2201"/>
                    </a:cxn>
                    <a:cxn ang="0">
                      <a:pos x="13" y="2054"/>
                    </a:cxn>
                    <a:cxn ang="0">
                      <a:pos x="20" y="1907"/>
                    </a:cxn>
                    <a:cxn ang="0">
                      <a:pos x="21" y="1687"/>
                    </a:cxn>
                    <a:cxn ang="0">
                      <a:pos x="19" y="1577"/>
                    </a:cxn>
                    <a:cxn ang="0">
                      <a:pos x="18" y="1466"/>
                    </a:cxn>
                    <a:cxn ang="0">
                      <a:pos x="21" y="1391"/>
                    </a:cxn>
                    <a:cxn ang="0">
                      <a:pos x="29" y="1318"/>
                    </a:cxn>
                    <a:cxn ang="0">
                      <a:pos x="38" y="1281"/>
                    </a:cxn>
                    <a:cxn ang="0">
                      <a:pos x="41" y="1247"/>
                    </a:cxn>
                    <a:cxn ang="0">
                      <a:pos x="32" y="1174"/>
                    </a:cxn>
                    <a:cxn ang="0">
                      <a:pos x="20" y="1102"/>
                    </a:cxn>
                    <a:cxn ang="0">
                      <a:pos x="17" y="1046"/>
                    </a:cxn>
                    <a:cxn ang="0">
                      <a:pos x="20" y="1008"/>
                    </a:cxn>
                    <a:cxn ang="0">
                      <a:pos x="28" y="980"/>
                    </a:cxn>
                    <a:cxn ang="0">
                      <a:pos x="38" y="953"/>
                    </a:cxn>
                    <a:cxn ang="0">
                      <a:pos x="51" y="902"/>
                    </a:cxn>
                    <a:cxn ang="0">
                      <a:pos x="57" y="812"/>
                    </a:cxn>
                    <a:cxn ang="0">
                      <a:pos x="54" y="739"/>
                    </a:cxn>
                    <a:cxn ang="0">
                      <a:pos x="42" y="592"/>
                    </a:cxn>
                    <a:cxn ang="0">
                      <a:pos x="32" y="516"/>
                    </a:cxn>
                    <a:cxn ang="0">
                      <a:pos x="161" y="4"/>
                    </a:cxn>
                    <a:cxn ang="0">
                      <a:pos x="174" y="0"/>
                    </a:cxn>
                    <a:cxn ang="0">
                      <a:pos x="182" y="6"/>
                    </a:cxn>
                    <a:cxn ang="0">
                      <a:pos x="184" y="16"/>
                    </a:cxn>
                  </a:cxnLst>
                  <a:rect l="0" t="0" r="r" b="b"/>
                  <a:pathLst>
                    <a:path w="184" h="2856">
                      <a:moveTo>
                        <a:pt x="183" y="16"/>
                      </a:moveTo>
                      <a:lnTo>
                        <a:pt x="53" y="521"/>
                      </a:lnTo>
                      <a:lnTo>
                        <a:pt x="53" y="517"/>
                      </a:lnTo>
                      <a:lnTo>
                        <a:pt x="53" y="517"/>
                      </a:lnTo>
                      <a:lnTo>
                        <a:pt x="62" y="590"/>
                      </a:lnTo>
                      <a:lnTo>
                        <a:pt x="69" y="664"/>
                      </a:lnTo>
                      <a:lnTo>
                        <a:pt x="72" y="701"/>
                      </a:lnTo>
                      <a:lnTo>
                        <a:pt x="73" y="738"/>
                      </a:lnTo>
                      <a:lnTo>
                        <a:pt x="74" y="774"/>
                      </a:lnTo>
                      <a:lnTo>
                        <a:pt x="74" y="812"/>
                      </a:lnTo>
                      <a:lnTo>
                        <a:pt x="74" y="812"/>
                      </a:lnTo>
                      <a:lnTo>
                        <a:pt x="73" y="849"/>
                      </a:lnTo>
                      <a:lnTo>
                        <a:pt x="71" y="887"/>
                      </a:lnTo>
                      <a:lnTo>
                        <a:pt x="68" y="904"/>
                      </a:lnTo>
                      <a:lnTo>
                        <a:pt x="64" y="923"/>
                      </a:lnTo>
                      <a:lnTo>
                        <a:pt x="60" y="942"/>
                      </a:lnTo>
                      <a:lnTo>
                        <a:pt x="54" y="960"/>
                      </a:lnTo>
                      <a:lnTo>
                        <a:pt x="54" y="960"/>
                      </a:lnTo>
                      <a:lnTo>
                        <a:pt x="47" y="977"/>
                      </a:lnTo>
                      <a:lnTo>
                        <a:pt x="40" y="993"/>
                      </a:lnTo>
                      <a:lnTo>
                        <a:pt x="37" y="1011"/>
                      </a:lnTo>
                      <a:lnTo>
                        <a:pt x="34" y="1028"/>
                      </a:lnTo>
                      <a:lnTo>
                        <a:pt x="33" y="1046"/>
                      </a:lnTo>
                      <a:lnTo>
                        <a:pt x="33" y="1063"/>
                      </a:lnTo>
                      <a:lnTo>
                        <a:pt x="34" y="1082"/>
                      </a:lnTo>
                      <a:lnTo>
                        <a:pt x="36" y="1100"/>
                      </a:lnTo>
                      <a:lnTo>
                        <a:pt x="36" y="1100"/>
                      </a:lnTo>
                      <a:lnTo>
                        <a:pt x="41" y="1136"/>
                      </a:lnTo>
                      <a:lnTo>
                        <a:pt x="48" y="1172"/>
                      </a:lnTo>
                      <a:lnTo>
                        <a:pt x="53" y="1209"/>
                      </a:lnTo>
                      <a:lnTo>
                        <a:pt x="54" y="1228"/>
                      </a:lnTo>
                      <a:lnTo>
                        <a:pt x="56" y="1247"/>
                      </a:lnTo>
                      <a:lnTo>
                        <a:pt x="56" y="1247"/>
                      </a:lnTo>
                      <a:lnTo>
                        <a:pt x="54" y="1266"/>
                      </a:lnTo>
                      <a:lnTo>
                        <a:pt x="53" y="1276"/>
                      </a:lnTo>
                      <a:lnTo>
                        <a:pt x="51" y="1284"/>
                      </a:lnTo>
                      <a:lnTo>
                        <a:pt x="51" y="1284"/>
                      </a:lnTo>
                      <a:lnTo>
                        <a:pt x="47" y="1302"/>
                      </a:lnTo>
                      <a:lnTo>
                        <a:pt x="43" y="1320"/>
                      </a:lnTo>
                      <a:lnTo>
                        <a:pt x="43" y="1320"/>
                      </a:lnTo>
                      <a:lnTo>
                        <a:pt x="38" y="1357"/>
                      </a:lnTo>
                      <a:lnTo>
                        <a:pt x="34" y="1392"/>
                      </a:lnTo>
                      <a:lnTo>
                        <a:pt x="34" y="1392"/>
                      </a:lnTo>
                      <a:lnTo>
                        <a:pt x="32" y="1429"/>
                      </a:lnTo>
                      <a:lnTo>
                        <a:pt x="30" y="1466"/>
                      </a:lnTo>
                      <a:lnTo>
                        <a:pt x="30" y="1539"/>
                      </a:lnTo>
                      <a:lnTo>
                        <a:pt x="30" y="1539"/>
                      </a:lnTo>
                      <a:lnTo>
                        <a:pt x="30" y="1576"/>
                      </a:lnTo>
                      <a:lnTo>
                        <a:pt x="31" y="1612"/>
                      </a:lnTo>
                      <a:lnTo>
                        <a:pt x="31" y="1612"/>
                      </a:lnTo>
                      <a:lnTo>
                        <a:pt x="32" y="1687"/>
                      </a:lnTo>
                      <a:lnTo>
                        <a:pt x="32" y="1687"/>
                      </a:lnTo>
                      <a:lnTo>
                        <a:pt x="30" y="1833"/>
                      </a:lnTo>
                      <a:lnTo>
                        <a:pt x="28" y="1908"/>
                      </a:lnTo>
                      <a:lnTo>
                        <a:pt x="26" y="1981"/>
                      </a:lnTo>
                      <a:lnTo>
                        <a:pt x="26" y="1981"/>
                      </a:lnTo>
                      <a:lnTo>
                        <a:pt x="21" y="2054"/>
                      </a:lnTo>
                      <a:lnTo>
                        <a:pt x="14" y="2128"/>
                      </a:lnTo>
                      <a:lnTo>
                        <a:pt x="14" y="2128"/>
                      </a:lnTo>
                      <a:lnTo>
                        <a:pt x="8" y="2201"/>
                      </a:lnTo>
                      <a:lnTo>
                        <a:pt x="6" y="2238"/>
                      </a:lnTo>
                      <a:lnTo>
                        <a:pt x="4" y="2274"/>
                      </a:lnTo>
                      <a:lnTo>
                        <a:pt x="4" y="2274"/>
                      </a:lnTo>
                      <a:lnTo>
                        <a:pt x="6" y="2293"/>
                      </a:lnTo>
                      <a:lnTo>
                        <a:pt x="7" y="2311"/>
                      </a:lnTo>
                      <a:lnTo>
                        <a:pt x="10" y="2329"/>
                      </a:lnTo>
                      <a:lnTo>
                        <a:pt x="14" y="2347"/>
                      </a:lnTo>
                      <a:lnTo>
                        <a:pt x="14" y="2347"/>
                      </a:lnTo>
                      <a:lnTo>
                        <a:pt x="20" y="2364"/>
                      </a:lnTo>
                      <a:lnTo>
                        <a:pt x="27" y="2381"/>
                      </a:lnTo>
                      <a:lnTo>
                        <a:pt x="33" y="2399"/>
                      </a:lnTo>
                      <a:lnTo>
                        <a:pt x="38" y="2417"/>
                      </a:lnTo>
                      <a:lnTo>
                        <a:pt x="38" y="2417"/>
                      </a:lnTo>
                      <a:lnTo>
                        <a:pt x="47" y="2452"/>
                      </a:lnTo>
                      <a:lnTo>
                        <a:pt x="52" y="2489"/>
                      </a:lnTo>
                      <a:lnTo>
                        <a:pt x="58" y="2526"/>
                      </a:lnTo>
                      <a:lnTo>
                        <a:pt x="63" y="2562"/>
                      </a:lnTo>
                      <a:lnTo>
                        <a:pt x="63" y="2562"/>
                      </a:lnTo>
                      <a:lnTo>
                        <a:pt x="71" y="2634"/>
                      </a:lnTo>
                      <a:lnTo>
                        <a:pt x="78" y="2708"/>
                      </a:lnTo>
                      <a:lnTo>
                        <a:pt x="82" y="2782"/>
                      </a:lnTo>
                      <a:lnTo>
                        <a:pt x="87" y="2856"/>
                      </a:lnTo>
                      <a:lnTo>
                        <a:pt x="87" y="2856"/>
                      </a:lnTo>
                      <a:lnTo>
                        <a:pt x="82" y="2782"/>
                      </a:lnTo>
                      <a:lnTo>
                        <a:pt x="76" y="2709"/>
                      </a:lnTo>
                      <a:lnTo>
                        <a:pt x="69" y="2636"/>
                      </a:lnTo>
                      <a:lnTo>
                        <a:pt x="60" y="2562"/>
                      </a:lnTo>
                      <a:lnTo>
                        <a:pt x="60" y="2562"/>
                      </a:lnTo>
                      <a:lnTo>
                        <a:pt x="56" y="2526"/>
                      </a:lnTo>
                      <a:lnTo>
                        <a:pt x="50" y="2489"/>
                      </a:lnTo>
                      <a:lnTo>
                        <a:pt x="42" y="2453"/>
                      </a:lnTo>
                      <a:lnTo>
                        <a:pt x="34" y="2418"/>
                      </a:lnTo>
                      <a:lnTo>
                        <a:pt x="34" y="2418"/>
                      </a:lnTo>
                      <a:lnTo>
                        <a:pt x="29" y="2400"/>
                      </a:lnTo>
                      <a:lnTo>
                        <a:pt x="22" y="2383"/>
                      </a:lnTo>
                      <a:lnTo>
                        <a:pt x="16" y="2366"/>
                      </a:lnTo>
                      <a:lnTo>
                        <a:pt x="10" y="2348"/>
                      </a:lnTo>
                      <a:lnTo>
                        <a:pt x="10" y="2348"/>
                      </a:lnTo>
                      <a:lnTo>
                        <a:pt x="6" y="2330"/>
                      </a:lnTo>
                      <a:lnTo>
                        <a:pt x="2" y="2312"/>
                      </a:lnTo>
                      <a:lnTo>
                        <a:pt x="0" y="2293"/>
                      </a:lnTo>
                      <a:lnTo>
                        <a:pt x="0" y="2274"/>
                      </a:lnTo>
                      <a:lnTo>
                        <a:pt x="0" y="2274"/>
                      </a:lnTo>
                      <a:lnTo>
                        <a:pt x="0" y="2238"/>
                      </a:lnTo>
                      <a:lnTo>
                        <a:pt x="2" y="2201"/>
                      </a:lnTo>
                      <a:lnTo>
                        <a:pt x="9" y="2128"/>
                      </a:lnTo>
                      <a:lnTo>
                        <a:pt x="9" y="2128"/>
                      </a:lnTo>
                      <a:lnTo>
                        <a:pt x="13" y="2054"/>
                      </a:lnTo>
                      <a:lnTo>
                        <a:pt x="18" y="1981"/>
                      </a:lnTo>
                      <a:lnTo>
                        <a:pt x="18" y="1981"/>
                      </a:lnTo>
                      <a:lnTo>
                        <a:pt x="20" y="1907"/>
                      </a:lnTo>
                      <a:lnTo>
                        <a:pt x="21" y="1833"/>
                      </a:lnTo>
                      <a:lnTo>
                        <a:pt x="21" y="1687"/>
                      </a:lnTo>
                      <a:lnTo>
                        <a:pt x="21" y="1687"/>
                      </a:lnTo>
                      <a:lnTo>
                        <a:pt x="20" y="1613"/>
                      </a:lnTo>
                      <a:lnTo>
                        <a:pt x="20" y="1613"/>
                      </a:lnTo>
                      <a:lnTo>
                        <a:pt x="19" y="1577"/>
                      </a:lnTo>
                      <a:lnTo>
                        <a:pt x="18" y="1539"/>
                      </a:lnTo>
                      <a:lnTo>
                        <a:pt x="18" y="1539"/>
                      </a:lnTo>
                      <a:lnTo>
                        <a:pt x="18" y="1466"/>
                      </a:lnTo>
                      <a:lnTo>
                        <a:pt x="19" y="1429"/>
                      </a:lnTo>
                      <a:lnTo>
                        <a:pt x="21" y="1391"/>
                      </a:lnTo>
                      <a:lnTo>
                        <a:pt x="21" y="1391"/>
                      </a:lnTo>
                      <a:lnTo>
                        <a:pt x="24" y="1354"/>
                      </a:lnTo>
                      <a:lnTo>
                        <a:pt x="29" y="1318"/>
                      </a:lnTo>
                      <a:lnTo>
                        <a:pt x="29" y="1318"/>
                      </a:lnTo>
                      <a:lnTo>
                        <a:pt x="33" y="1299"/>
                      </a:lnTo>
                      <a:lnTo>
                        <a:pt x="38" y="1281"/>
                      </a:lnTo>
                      <a:lnTo>
                        <a:pt x="38" y="1281"/>
                      </a:lnTo>
                      <a:lnTo>
                        <a:pt x="40" y="1264"/>
                      </a:lnTo>
                      <a:lnTo>
                        <a:pt x="41" y="1247"/>
                      </a:lnTo>
                      <a:lnTo>
                        <a:pt x="41" y="1247"/>
                      </a:lnTo>
                      <a:lnTo>
                        <a:pt x="40" y="1229"/>
                      </a:lnTo>
                      <a:lnTo>
                        <a:pt x="38" y="1211"/>
                      </a:lnTo>
                      <a:lnTo>
                        <a:pt x="32" y="1174"/>
                      </a:lnTo>
                      <a:lnTo>
                        <a:pt x="26" y="1139"/>
                      </a:lnTo>
                      <a:lnTo>
                        <a:pt x="20" y="1102"/>
                      </a:lnTo>
                      <a:lnTo>
                        <a:pt x="20" y="1102"/>
                      </a:lnTo>
                      <a:lnTo>
                        <a:pt x="18" y="1083"/>
                      </a:lnTo>
                      <a:lnTo>
                        <a:pt x="17" y="1064"/>
                      </a:lnTo>
                      <a:lnTo>
                        <a:pt x="17" y="1046"/>
                      </a:lnTo>
                      <a:lnTo>
                        <a:pt x="18" y="1027"/>
                      </a:lnTo>
                      <a:lnTo>
                        <a:pt x="18" y="1027"/>
                      </a:lnTo>
                      <a:lnTo>
                        <a:pt x="20" y="1008"/>
                      </a:lnTo>
                      <a:lnTo>
                        <a:pt x="24" y="989"/>
                      </a:lnTo>
                      <a:lnTo>
                        <a:pt x="24" y="989"/>
                      </a:lnTo>
                      <a:lnTo>
                        <a:pt x="28" y="980"/>
                      </a:lnTo>
                      <a:lnTo>
                        <a:pt x="31" y="970"/>
                      </a:lnTo>
                      <a:lnTo>
                        <a:pt x="38" y="953"/>
                      </a:lnTo>
                      <a:lnTo>
                        <a:pt x="38" y="953"/>
                      </a:lnTo>
                      <a:lnTo>
                        <a:pt x="43" y="937"/>
                      </a:lnTo>
                      <a:lnTo>
                        <a:pt x="48" y="920"/>
                      </a:lnTo>
                      <a:lnTo>
                        <a:pt x="51" y="902"/>
                      </a:lnTo>
                      <a:lnTo>
                        <a:pt x="53" y="884"/>
                      </a:lnTo>
                      <a:lnTo>
                        <a:pt x="56" y="848"/>
                      </a:lnTo>
                      <a:lnTo>
                        <a:pt x="57" y="812"/>
                      </a:lnTo>
                      <a:lnTo>
                        <a:pt x="57" y="812"/>
                      </a:lnTo>
                      <a:lnTo>
                        <a:pt x="56" y="776"/>
                      </a:lnTo>
                      <a:lnTo>
                        <a:pt x="54" y="739"/>
                      </a:lnTo>
                      <a:lnTo>
                        <a:pt x="52" y="702"/>
                      </a:lnTo>
                      <a:lnTo>
                        <a:pt x="50" y="666"/>
                      </a:lnTo>
                      <a:lnTo>
                        <a:pt x="42" y="592"/>
                      </a:lnTo>
                      <a:lnTo>
                        <a:pt x="32" y="520"/>
                      </a:lnTo>
                      <a:lnTo>
                        <a:pt x="32" y="518"/>
                      </a:lnTo>
                      <a:lnTo>
                        <a:pt x="32" y="516"/>
                      </a:lnTo>
                      <a:lnTo>
                        <a:pt x="159" y="9"/>
                      </a:lnTo>
                      <a:lnTo>
                        <a:pt x="159" y="9"/>
                      </a:lnTo>
                      <a:lnTo>
                        <a:pt x="161" y="4"/>
                      </a:lnTo>
                      <a:lnTo>
                        <a:pt x="164" y="1"/>
                      </a:lnTo>
                      <a:lnTo>
                        <a:pt x="169" y="0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179" y="2"/>
                      </a:lnTo>
                      <a:lnTo>
                        <a:pt x="182" y="6"/>
                      </a:lnTo>
                      <a:lnTo>
                        <a:pt x="184" y="10"/>
                      </a:lnTo>
                      <a:lnTo>
                        <a:pt x="184" y="16"/>
                      </a:lnTo>
                      <a:lnTo>
                        <a:pt x="184" y="16"/>
                      </a:lnTo>
                      <a:lnTo>
                        <a:pt x="183" y="16"/>
                      </a:lnTo>
                      <a:lnTo>
                        <a:pt x="183" y="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8">
                  <a:extLst>
                    <a:ext uri="{FF2B5EF4-FFF2-40B4-BE49-F238E27FC236}">
                      <a16:creationId xmlns:a16="http://schemas.microsoft.com/office/drawing/2014/main" id="{F8991D60-9B87-02D1-9876-87AFD024B9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6198" y="4101042"/>
                  <a:ext cx="155327" cy="657224"/>
                </a:xfrm>
                <a:custGeom>
                  <a:avLst/>
                  <a:gdLst/>
                  <a:ahLst/>
                  <a:cxnLst>
                    <a:cxn ang="0">
                      <a:pos x="175" y="17"/>
                    </a:cxn>
                    <a:cxn ang="0">
                      <a:pos x="130" y="143"/>
                    </a:cxn>
                    <a:cxn ang="0">
                      <a:pos x="130" y="144"/>
                    </a:cxn>
                    <a:cxn ang="0">
                      <a:pos x="129" y="146"/>
                    </a:cxn>
                    <a:cxn ang="0">
                      <a:pos x="86" y="194"/>
                    </a:cxn>
                    <a:cxn ang="0">
                      <a:pos x="88" y="188"/>
                    </a:cxn>
                    <a:cxn ang="0">
                      <a:pos x="84" y="418"/>
                    </a:cxn>
                    <a:cxn ang="0">
                      <a:pos x="84" y="419"/>
                    </a:cxn>
                    <a:cxn ang="0">
                      <a:pos x="83" y="420"/>
                    </a:cxn>
                    <a:cxn ang="0">
                      <a:pos x="33" y="489"/>
                    </a:cxn>
                    <a:cxn ang="0">
                      <a:pos x="33" y="489"/>
                    </a:cxn>
                    <a:cxn ang="0">
                      <a:pos x="4" y="537"/>
                    </a:cxn>
                    <a:cxn ang="0">
                      <a:pos x="4" y="537"/>
                    </a:cxn>
                    <a:cxn ang="0">
                      <a:pos x="3" y="614"/>
                    </a:cxn>
                    <a:cxn ang="0">
                      <a:pos x="0" y="537"/>
                    </a:cxn>
                    <a:cxn ang="0">
                      <a:pos x="0" y="536"/>
                    </a:cxn>
                    <a:cxn ang="0">
                      <a:pos x="1" y="536"/>
                    </a:cxn>
                    <a:cxn ang="0">
                      <a:pos x="28" y="487"/>
                    </a:cxn>
                    <a:cxn ang="0">
                      <a:pos x="28" y="486"/>
                    </a:cxn>
                    <a:cxn ang="0">
                      <a:pos x="28" y="486"/>
                    </a:cxn>
                    <a:cxn ang="0">
                      <a:pos x="76" y="416"/>
                    </a:cxn>
                    <a:cxn ang="0">
                      <a:pos x="75" y="418"/>
                    </a:cxn>
                    <a:cxn ang="0">
                      <a:pos x="70" y="188"/>
                    </a:cxn>
                    <a:cxn ang="0">
                      <a:pos x="70" y="185"/>
                    </a:cxn>
                    <a:cxn ang="0">
                      <a:pos x="73" y="183"/>
                    </a:cxn>
                    <a:cxn ang="0">
                      <a:pos x="114" y="133"/>
                    </a:cxn>
                    <a:cxn ang="0">
                      <a:pos x="111" y="136"/>
                    </a:cxn>
                    <a:cxn ang="0">
                      <a:pos x="150" y="9"/>
                    </a:cxn>
                    <a:cxn ang="0">
                      <a:pos x="150" y="9"/>
                    </a:cxn>
                    <a:cxn ang="0">
                      <a:pos x="154" y="5"/>
                    </a:cxn>
                    <a:cxn ang="0">
                      <a:pos x="157" y="2"/>
                    </a:cxn>
                    <a:cxn ang="0">
                      <a:pos x="161" y="0"/>
                    </a:cxn>
                    <a:cxn ang="0">
                      <a:pos x="167" y="0"/>
                    </a:cxn>
                    <a:cxn ang="0">
                      <a:pos x="167" y="0"/>
                    </a:cxn>
                    <a:cxn ang="0">
                      <a:pos x="171" y="3"/>
                    </a:cxn>
                    <a:cxn ang="0">
                      <a:pos x="175" y="7"/>
                    </a:cxn>
                    <a:cxn ang="0">
                      <a:pos x="176" y="12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</a:cxnLst>
                  <a:rect l="0" t="0" r="r" b="b"/>
                  <a:pathLst>
                    <a:path w="176" h="614">
                      <a:moveTo>
                        <a:pt x="175" y="17"/>
                      </a:moveTo>
                      <a:lnTo>
                        <a:pt x="130" y="143"/>
                      </a:lnTo>
                      <a:lnTo>
                        <a:pt x="130" y="144"/>
                      </a:lnTo>
                      <a:lnTo>
                        <a:pt x="129" y="146"/>
                      </a:lnTo>
                      <a:lnTo>
                        <a:pt x="86" y="194"/>
                      </a:lnTo>
                      <a:lnTo>
                        <a:pt x="88" y="188"/>
                      </a:lnTo>
                      <a:lnTo>
                        <a:pt x="84" y="418"/>
                      </a:lnTo>
                      <a:lnTo>
                        <a:pt x="84" y="419"/>
                      </a:lnTo>
                      <a:lnTo>
                        <a:pt x="83" y="420"/>
                      </a:lnTo>
                      <a:lnTo>
                        <a:pt x="33" y="489"/>
                      </a:lnTo>
                      <a:lnTo>
                        <a:pt x="33" y="489"/>
                      </a:lnTo>
                      <a:lnTo>
                        <a:pt x="4" y="537"/>
                      </a:lnTo>
                      <a:lnTo>
                        <a:pt x="4" y="537"/>
                      </a:lnTo>
                      <a:lnTo>
                        <a:pt x="3" y="614"/>
                      </a:lnTo>
                      <a:lnTo>
                        <a:pt x="0" y="537"/>
                      </a:lnTo>
                      <a:lnTo>
                        <a:pt x="0" y="536"/>
                      </a:lnTo>
                      <a:lnTo>
                        <a:pt x="1" y="536"/>
                      </a:lnTo>
                      <a:lnTo>
                        <a:pt x="28" y="487"/>
                      </a:lnTo>
                      <a:lnTo>
                        <a:pt x="28" y="486"/>
                      </a:lnTo>
                      <a:lnTo>
                        <a:pt x="28" y="486"/>
                      </a:lnTo>
                      <a:lnTo>
                        <a:pt x="76" y="416"/>
                      </a:lnTo>
                      <a:lnTo>
                        <a:pt x="75" y="418"/>
                      </a:lnTo>
                      <a:lnTo>
                        <a:pt x="70" y="188"/>
                      </a:lnTo>
                      <a:lnTo>
                        <a:pt x="70" y="185"/>
                      </a:lnTo>
                      <a:lnTo>
                        <a:pt x="73" y="183"/>
                      </a:lnTo>
                      <a:lnTo>
                        <a:pt x="114" y="133"/>
                      </a:lnTo>
                      <a:lnTo>
                        <a:pt x="111" y="136"/>
                      </a:lnTo>
                      <a:lnTo>
                        <a:pt x="150" y="9"/>
                      </a:lnTo>
                      <a:lnTo>
                        <a:pt x="150" y="9"/>
                      </a:lnTo>
                      <a:lnTo>
                        <a:pt x="154" y="5"/>
                      </a:lnTo>
                      <a:lnTo>
                        <a:pt x="157" y="2"/>
                      </a:lnTo>
                      <a:lnTo>
                        <a:pt x="161" y="0"/>
                      </a:lnTo>
                      <a:lnTo>
                        <a:pt x="167" y="0"/>
                      </a:lnTo>
                      <a:lnTo>
                        <a:pt x="167" y="0"/>
                      </a:lnTo>
                      <a:lnTo>
                        <a:pt x="171" y="3"/>
                      </a:lnTo>
                      <a:lnTo>
                        <a:pt x="175" y="7"/>
                      </a:lnTo>
                      <a:lnTo>
                        <a:pt x="176" y="12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8">
                  <a:extLst>
                    <a:ext uri="{FF2B5EF4-FFF2-40B4-BE49-F238E27FC236}">
                      <a16:creationId xmlns:a16="http://schemas.microsoft.com/office/drawing/2014/main" id="{EDF3FB89-1201-CB3D-C149-8598C3482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08441" flipH="1">
                  <a:off x="1634063" y="3662892"/>
                  <a:ext cx="194736" cy="1359958"/>
                </a:xfrm>
                <a:custGeom>
                  <a:avLst/>
                  <a:gdLst/>
                  <a:ahLst/>
                  <a:cxnLst>
                    <a:cxn ang="0">
                      <a:pos x="175" y="17"/>
                    </a:cxn>
                    <a:cxn ang="0">
                      <a:pos x="130" y="143"/>
                    </a:cxn>
                    <a:cxn ang="0">
                      <a:pos x="130" y="144"/>
                    </a:cxn>
                    <a:cxn ang="0">
                      <a:pos x="129" y="146"/>
                    </a:cxn>
                    <a:cxn ang="0">
                      <a:pos x="86" y="194"/>
                    </a:cxn>
                    <a:cxn ang="0">
                      <a:pos x="88" y="188"/>
                    </a:cxn>
                    <a:cxn ang="0">
                      <a:pos x="84" y="418"/>
                    </a:cxn>
                    <a:cxn ang="0">
                      <a:pos x="84" y="419"/>
                    </a:cxn>
                    <a:cxn ang="0">
                      <a:pos x="83" y="420"/>
                    </a:cxn>
                    <a:cxn ang="0">
                      <a:pos x="33" y="489"/>
                    </a:cxn>
                    <a:cxn ang="0">
                      <a:pos x="33" y="489"/>
                    </a:cxn>
                    <a:cxn ang="0">
                      <a:pos x="4" y="537"/>
                    </a:cxn>
                    <a:cxn ang="0">
                      <a:pos x="4" y="537"/>
                    </a:cxn>
                    <a:cxn ang="0">
                      <a:pos x="3" y="614"/>
                    </a:cxn>
                    <a:cxn ang="0">
                      <a:pos x="0" y="537"/>
                    </a:cxn>
                    <a:cxn ang="0">
                      <a:pos x="0" y="536"/>
                    </a:cxn>
                    <a:cxn ang="0">
                      <a:pos x="1" y="536"/>
                    </a:cxn>
                    <a:cxn ang="0">
                      <a:pos x="28" y="487"/>
                    </a:cxn>
                    <a:cxn ang="0">
                      <a:pos x="28" y="486"/>
                    </a:cxn>
                    <a:cxn ang="0">
                      <a:pos x="28" y="486"/>
                    </a:cxn>
                    <a:cxn ang="0">
                      <a:pos x="76" y="416"/>
                    </a:cxn>
                    <a:cxn ang="0">
                      <a:pos x="75" y="418"/>
                    </a:cxn>
                    <a:cxn ang="0">
                      <a:pos x="70" y="188"/>
                    </a:cxn>
                    <a:cxn ang="0">
                      <a:pos x="70" y="185"/>
                    </a:cxn>
                    <a:cxn ang="0">
                      <a:pos x="73" y="183"/>
                    </a:cxn>
                    <a:cxn ang="0">
                      <a:pos x="114" y="133"/>
                    </a:cxn>
                    <a:cxn ang="0">
                      <a:pos x="111" y="136"/>
                    </a:cxn>
                    <a:cxn ang="0">
                      <a:pos x="150" y="9"/>
                    </a:cxn>
                    <a:cxn ang="0">
                      <a:pos x="150" y="9"/>
                    </a:cxn>
                    <a:cxn ang="0">
                      <a:pos x="154" y="5"/>
                    </a:cxn>
                    <a:cxn ang="0">
                      <a:pos x="157" y="2"/>
                    </a:cxn>
                    <a:cxn ang="0">
                      <a:pos x="161" y="0"/>
                    </a:cxn>
                    <a:cxn ang="0">
                      <a:pos x="167" y="0"/>
                    </a:cxn>
                    <a:cxn ang="0">
                      <a:pos x="167" y="0"/>
                    </a:cxn>
                    <a:cxn ang="0">
                      <a:pos x="171" y="3"/>
                    </a:cxn>
                    <a:cxn ang="0">
                      <a:pos x="175" y="7"/>
                    </a:cxn>
                    <a:cxn ang="0">
                      <a:pos x="176" y="12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</a:cxnLst>
                  <a:rect l="0" t="0" r="r" b="b"/>
                  <a:pathLst>
                    <a:path w="176" h="614">
                      <a:moveTo>
                        <a:pt x="175" y="17"/>
                      </a:moveTo>
                      <a:lnTo>
                        <a:pt x="130" y="143"/>
                      </a:lnTo>
                      <a:lnTo>
                        <a:pt x="130" y="144"/>
                      </a:lnTo>
                      <a:lnTo>
                        <a:pt x="129" y="146"/>
                      </a:lnTo>
                      <a:lnTo>
                        <a:pt x="86" y="194"/>
                      </a:lnTo>
                      <a:lnTo>
                        <a:pt x="88" y="188"/>
                      </a:lnTo>
                      <a:lnTo>
                        <a:pt x="84" y="418"/>
                      </a:lnTo>
                      <a:lnTo>
                        <a:pt x="84" y="419"/>
                      </a:lnTo>
                      <a:lnTo>
                        <a:pt x="83" y="420"/>
                      </a:lnTo>
                      <a:lnTo>
                        <a:pt x="33" y="489"/>
                      </a:lnTo>
                      <a:lnTo>
                        <a:pt x="33" y="489"/>
                      </a:lnTo>
                      <a:lnTo>
                        <a:pt x="4" y="537"/>
                      </a:lnTo>
                      <a:lnTo>
                        <a:pt x="4" y="537"/>
                      </a:lnTo>
                      <a:lnTo>
                        <a:pt x="3" y="614"/>
                      </a:lnTo>
                      <a:lnTo>
                        <a:pt x="0" y="537"/>
                      </a:lnTo>
                      <a:lnTo>
                        <a:pt x="0" y="536"/>
                      </a:lnTo>
                      <a:lnTo>
                        <a:pt x="1" y="536"/>
                      </a:lnTo>
                      <a:lnTo>
                        <a:pt x="28" y="487"/>
                      </a:lnTo>
                      <a:lnTo>
                        <a:pt x="28" y="486"/>
                      </a:lnTo>
                      <a:lnTo>
                        <a:pt x="28" y="486"/>
                      </a:lnTo>
                      <a:lnTo>
                        <a:pt x="76" y="416"/>
                      </a:lnTo>
                      <a:lnTo>
                        <a:pt x="75" y="418"/>
                      </a:lnTo>
                      <a:lnTo>
                        <a:pt x="70" y="188"/>
                      </a:lnTo>
                      <a:lnTo>
                        <a:pt x="70" y="185"/>
                      </a:lnTo>
                      <a:lnTo>
                        <a:pt x="73" y="183"/>
                      </a:lnTo>
                      <a:lnTo>
                        <a:pt x="114" y="133"/>
                      </a:lnTo>
                      <a:lnTo>
                        <a:pt x="111" y="136"/>
                      </a:lnTo>
                      <a:lnTo>
                        <a:pt x="150" y="9"/>
                      </a:lnTo>
                      <a:lnTo>
                        <a:pt x="150" y="9"/>
                      </a:lnTo>
                      <a:lnTo>
                        <a:pt x="154" y="5"/>
                      </a:lnTo>
                      <a:lnTo>
                        <a:pt x="157" y="2"/>
                      </a:lnTo>
                      <a:lnTo>
                        <a:pt x="161" y="0"/>
                      </a:lnTo>
                      <a:lnTo>
                        <a:pt x="167" y="0"/>
                      </a:lnTo>
                      <a:lnTo>
                        <a:pt x="167" y="0"/>
                      </a:lnTo>
                      <a:lnTo>
                        <a:pt x="171" y="3"/>
                      </a:lnTo>
                      <a:lnTo>
                        <a:pt x="175" y="7"/>
                      </a:lnTo>
                      <a:lnTo>
                        <a:pt x="176" y="12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5">
                  <a:extLst>
                    <a:ext uri="{FF2B5EF4-FFF2-40B4-BE49-F238E27FC236}">
                      <a16:creationId xmlns:a16="http://schemas.microsoft.com/office/drawing/2014/main" id="{C922DEDF-D8C3-DE60-41F1-EEE95E1E4C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448727">
                  <a:off x="1720850" y="3651250"/>
                  <a:ext cx="169025" cy="2623558"/>
                </a:xfrm>
                <a:custGeom>
                  <a:avLst/>
                  <a:gdLst/>
                  <a:ahLst/>
                  <a:cxnLst>
                    <a:cxn ang="0">
                      <a:pos x="53" y="517"/>
                    </a:cxn>
                    <a:cxn ang="0">
                      <a:pos x="69" y="664"/>
                    </a:cxn>
                    <a:cxn ang="0">
                      <a:pos x="74" y="774"/>
                    </a:cxn>
                    <a:cxn ang="0">
                      <a:pos x="73" y="849"/>
                    </a:cxn>
                    <a:cxn ang="0">
                      <a:pos x="64" y="923"/>
                    </a:cxn>
                    <a:cxn ang="0">
                      <a:pos x="54" y="960"/>
                    </a:cxn>
                    <a:cxn ang="0">
                      <a:pos x="37" y="1011"/>
                    </a:cxn>
                    <a:cxn ang="0">
                      <a:pos x="33" y="1063"/>
                    </a:cxn>
                    <a:cxn ang="0">
                      <a:pos x="36" y="1100"/>
                    </a:cxn>
                    <a:cxn ang="0">
                      <a:pos x="53" y="1209"/>
                    </a:cxn>
                    <a:cxn ang="0">
                      <a:pos x="56" y="1247"/>
                    </a:cxn>
                    <a:cxn ang="0">
                      <a:pos x="51" y="1284"/>
                    </a:cxn>
                    <a:cxn ang="0">
                      <a:pos x="43" y="1320"/>
                    </a:cxn>
                    <a:cxn ang="0">
                      <a:pos x="34" y="1392"/>
                    </a:cxn>
                    <a:cxn ang="0">
                      <a:pos x="30" y="1466"/>
                    </a:cxn>
                    <a:cxn ang="0">
                      <a:pos x="30" y="1576"/>
                    </a:cxn>
                    <a:cxn ang="0">
                      <a:pos x="32" y="1687"/>
                    </a:cxn>
                    <a:cxn ang="0">
                      <a:pos x="28" y="1908"/>
                    </a:cxn>
                    <a:cxn ang="0">
                      <a:pos x="21" y="2054"/>
                    </a:cxn>
                    <a:cxn ang="0">
                      <a:pos x="8" y="2201"/>
                    </a:cxn>
                    <a:cxn ang="0">
                      <a:pos x="4" y="2274"/>
                    </a:cxn>
                    <a:cxn ang="0">
                      <a:pos x="10" y="2329"/>
                    </a:cxn>
                    <a:cxn ang="0">
                      <a:pos x="20" y="2364"/>
                    </a:cxn>
                    <a:cxn ang="0">
                      <a:pos x="38" y="2417"/>
                    </a:cxn>
                    <a:cxn ang="0">
                      <a:pos x="52" y="2489"/>
                    </a:cxn>
                    <a:cxn ang="0">
                      <a:pos x="63" y="2562"/>
                    </a:cxn>
                    <a:cxn ang="0">
                      <a:pos x="82" y="2782"/>
                    </a:cxn>
                    <a:cxn ang="0">
                      <a:pos x="82" y="2782"/>
                    </a:cxn>
                    <a:cxn ang="0">
                      <a:pos x="60" y="2562"/>
                    </a:cxn>
                    <a:cxn ang="0">
                      <a:pos x="50" y="2489"/>
                    </a:cxn>
                    <a:cxn ang="0">
                      <a:pos x="34" y="2418"/>
                    </a:cxn>
                    <a:cxn ang="0">
                      <a:pos x="16" y="2366"/>
                    </a:cxn>
                    <a:cxn ang="0">
                      <a:pos x="6" y="2330"/>
                    </a:cxn>
                    <a:cxn ang="0">
                      <a:pos x="0" y="2274"/>
                    </a:cxn>
                    <a:cxn ang="0">
                      <a:pos x="2" y="2201"/>
                    </a:cxn>
                    <a:cxn ang="0">
                      <a:pos x="13" y="2054"/>
                    </a:cxn>
                    <a:cxn ang="0">
                      <a:pos x="20" y="1907"/>
                    </a:cxn>
                    <a:cxn ang="0">
                      <a:pos x="21" y="1687"/>
                    </a:cxn>
                    <a:cxn ang="0">
                      <a:pos x="19" y="1577"/>
                    </a:cxn>
                    <a:cxn ang="0">
                      <a:pos x="18" y="1466"/>
                    </a:cxn>
                    <a:cxn ang="0">
                      <a:pos x="21" y="1391"/>
                    </a:cxn>
                    <a:cxn ang="0">
                      <a:pos x="29" y="1318"/>
                    </a:cxn>
                    <a:cxn ang="0">
                      <a:pos x="38" y="1281"/>
                    </a:cxn>
                    <a:cxn ang="0">
                      <a:pos x="41" y="1247"/>
                    </a:cxn>
                    <a:cxn ang="0">
                      <a:pos x="32" y="1174"/>
                    </a:cxn>
                    <a:cxn ang="0">
                      <a:pos x="20" y="1102"/>
                    </a:cxn>
                    <a:cxn ang="0">
                      <a:pos x="17" y="1046"/>
                    </a:cxn>
                    <a:cxn ang="0">
                      <a:pos x="20" y="1008"/>
                    </a:cxn>
                    <a:cxn ang="0">
                      <a:pos x="28" y="980"/>
                    </a:cxn>
                    <a:cxn ang="0">
                      <a:pos x="38" y="953"/>
                    </a:cxn>
                    <a:cxn ang="0">
                      <a:pos x="51" y="902"/>
                    </a:cxn>
                    <a:cxn ang="0">
                      <a:pos x="57" y="812"/>
                    </a:cxn>
                    <a:cxn ang="0">
                      <a:pos x="54" y="739"/>
                    </a:cxn>
                    <a:cxn ang="0">
                      <a:pos x="42" y="592"/>
                    </a:cxn>
                    <a:cxn ang="0">
                      <a:pos x="32" y="516"/>
                    </a:cxn>
                    <a:cxn ang="0">
                      <a:pos x="161" y="4"/>
                    </a:cxn>
                    <a:cxn ang="0">
                      <a:pos x="174" y="0"/>
                    </a:cxn>
                    <a:cxn ang="0">
                      <a:pos x="182" y="6"/>
                    </a:cxn>
                    <a:cxn ang="0">
                      <a:pos x="184" y="16"/>
                    </a:cxn>
                  </a:cxnLst>
                  <a:rect l="0" t="0" r="r" b="b"/>
                  <a:pathLst>
                    <a:path w="184" h="2856">
                      <a:moveTo>
                        <a:pt x="183" y="16"/>
                      </a:moveTo>
                      <a:lnTo>
                        <a:pt x="53" y="521"/>
                      </a:lnTo>
                      <a:lnTo>
                        <a:pt x="53" y="517"/>
                      </a:lnTo>
                      <a:lnTo>
                        <a:pt x="53" y="517"/>
                      </a:lnTo>
                      <a:lnTo>
                        <a:pt x="62" y="590"/>
                      </a:lnTo>
                      <a:lnTo>
                        <a:pt x="69" y="664"/>
                      </a:lnTo>
                      <a:lnTo>
                        <a:pt x="72" y="701"/>
                      </a:lnTo>
                      <a:lnTo>
                        <a:pt x="73" y="738"/>
                      </a:lnTo>
                      <a:lnTo>
                        <a:pt x="74" y="774"/>
                      </a:lnTo>
                      <a:lnTo>
                        <a:pt x="74" y="812"/>
                      </a:lnTo>
                      <a:lnTo>
                        <a:pt x="74" y="812"/>
                      </a:lnTo>
                      <a:lnTo>
                        <a:pt x="73" y="849"/>
                      </a:lnTo>
                      <a:lnTo>
                        <a:pt x="71" y="887"/>
                      </a:lnTo>
                      <a:lnTo>
                        <a:pt x="68" y="904"/>
                      </a:lnTo>
                      <a:lnTo>
                        <a:pt x="64" y="923"/>
                      </a:lnTo>
                      <a:lnTo>
                        <a:pt x="60" y="942"/>
                      </a:lnTo>
                      <a:lnTo>
                        <a:pt x="54" y="960"/>
                      </a:lnTo>
                      <a:lnTo>
                        <a:pt x="54" y="960"/>
                      </a:lnTo>
                      <a:lnTo>
                        <a:pt x="47" y="977"/>
                      </a:lnTo>
                      <a:lnTo>
                        <a:pt x="40" y="993"/>
                      </a:lnTo>
                      <a:lnTo>
                        <a:pt x="37" y="1011"/>
                      </a:lnTo>
                      <a:lnTo>
                        <a:pt x="34" y="1028"/>
                      </a:lnTo>
                      <a:lnTo>
                        <a:pt x="33" y="1046"/>
                      </a:lnTo>
                      <a:lnTo>
                        <a:pt x="33" y="1063"/>
                      </a:lnTo>
                      <a:lnTo>
                        <a:pt x="34" y="1082"/>
                      </a:lnTo>
                      <a:lnTo>
                        <a:pt x="36" y="1100"/>
                      </a:lnTo>
                      <a:lnTo>
                        <a:pt x="36" y="1100"/>
                      </a:lnTo>
                      <a:lnTo>
                        <a:pt x="41" y="1136"/>
                      </a:lnTo>
                      <a:lnTo>
                        <a:pt x="48" y="1172"/>
                      </a:lnTo>
                      <a:lnTo>
                        <a:pt x="53" y="1209"/>
                      </a:lnTo>
                      <a:lnTo>
                        <a:pt x="54" y="1228"/>
                      </a:lnTo>
                      <a:lnTo>
                        <a:pt x="56" y="1247"/>
                      </a:lnTo>
                      <a:lnTo>
                        <a:pt x="56" y="1247"/>
                      </a:lnTo>
                      <a:lnTo>
                        <a:pt x="54" y="1266"/>
                      </a:lnTo>
                      <a:lnTo>
                        <a:pt x="53" y="1276"/>
                      </a:lnTo>
                      <a:lnTo>
                        <a:pt x="51" y="1284"/>
                      </a:lnTo>
                      <a:lnTo>
                        <a:pt x="51" y="1284"/>
                      </a:lnTo>
                      <a:lnTo>
                        <a:pt x="47" y="1302"/>
                      </a:lnTo>
                      <a:lnTo>
                        <a:pt x="43" y="1320"/>
                      </a:lnTo>
                      <a:lnTo>
                        <a:pt x="43" y="1320"/>
                      </a:lnTo>
                      <a:lnTo>
                        <a:pt x="38" y="1357"/>
                      </a:lnTo>
                      <a:lnTo>
                        <a:pt x="34" y="1392"/>
                      </a:lnTo>
                      <a:lnTo>
                        <a:pt x="34" y="1392"/>
                      </a:lnTo>
                      <a:lnTo>
                        <a:pt x="32" y="1429"/>
                      </a:lnTo>
                      <a:lnTo>
                        <a:pt x="30" y="1466"/>
                      </a:lnTo>
                      <a:lnTo>
                        <a:pt x="30" y="1539"/>
                      </a:lnTo>
                      <a:lnTo>
                        <a:pt x="30" y="1539"/>
                      </a:lnTo>
                      <a:lnTo>
                        <a:pt x="30" y="1576"/>
                      </a:lnTo>
                      <a:lnTo>
                        <a:pt x="31" y="1612"/>
                      </a:lnTo>
                      <a:lnTo>
                        <a:pt x="31" y="1612"/>
                      </a:lnTo>
                      <a:lnTo>
                        <a:pt x="32" y="1687"/>
                      </a:lnTo>
                      <a:lnTo>
                        <a:pt x="32" y="1687"/>
                      </a:lnTo>
                      <a:lnTo>
                        <a:pt x="30" y="1833"/>
                      </a:lnTo>
                      <a:lnTo>
                        <a:pt x="28" y="1908"/>
                      </a:lnTo>
                      <a:lnTo>
                        <a:pt x="26" y="1981"/>
                      </a:lnTo>
                      <a:lnTo>
                        <a:pt x="26" y="1981"/>
                      </a:lnTo>
                      <a:lnTo>
                        <a:pt x="21" y="2054"/>
                      </a:lnTo>
                      <a:lnTo>
                        <a:pt x="14" y="2128"/>
                      </a:lnTo>
                      <a:lnTo>
                        <a:pt x="14" y="2128"/>
                      </a:lnTo>
                      <a:lnTo>
                        <a:pt x="8" y="2201"/>
                      </a:lnTo>
                      <a:lnTo>
                        <a:pt x="6" y="2238"/>
                      </a:lnTo>
                      <a:lnTo>
                        <a:pt x="4" y="2274"/>
                      </a:lnTo>
                      <a:lnTo>
                        <a:pt x="4" y="2274"/>
                      </a:lnTo>
                      <a:lnTo>
                        <a:pt x="6" y="2293"/>
                      </a:lnTo>
                      <a:lnTo>
                        <a:pt x="7" y="2311"/>
                      </a:lnTo>
                      <a:lnTo>
                        <a:pt x="10" y="2329"/>
                      </a:lnTo>
                      <a:lnTo>
                        <a:pt x="14" y="2347"/>
                      </a:lnTo>
                      <a:lnTo>
                        <a:pt x="14" y="2347"/>
                      </a:lnTo>
                      <a:lnTo>
                        <a:pt x="20" y="2364"/>
                      </a:lnTo>
                      <a:lnTo>
                        <a:pt x="27" y="2381"/>
                      </a:lnTo>
                      <a:lnTo>
                        <a:pt x="33" y="2399"/>
                      </a:lnTo>
                      <a:lnTo>
                        <a:pt x="38" y="2417"/>
                      </a:lnTo>
                      <a:lnTo>
                        <a:pt x="38" y="2417"/>
                      </a:lnTo>
                      <a:lnTo>
                        <a:pt x="47" y="2452"/>
                      </a:lnTo>
                      <a:lnTo>
                        <a:pt x="52" y="2489"/>
                      </a:lnTo>
                      <a:lnTo>
                        <a:pt x="58" y="2526"/>
                      </a:lnTo>
                      <a:lnTo>
                        <a:pt x="63" y="2562"/>
                      </a:lnTo>
                      <a:lnTo>
                        <a:pt x="63" y="2562"/>
                      </a:lnTo>
                      <a:lnTo>
                        <a:pt x="71" y="2634"/>
                      </a:lnTo>
                      <a:lnTo>
                        <a:pt x="78" y="2708"/>
                      </a:lnTo>
                      <a:lnTo>
                        <a:pt x="82" y="2782"/>
                      </a:lnTo>
                      <a:lnTo>
                        <a:pt x="87" y="2856"/>
                      </a:lnTo>
                      <a:lnTo>
                        <a:pt x="87" y="2856"/>
                      </a:lnTo>
                      <a:lnTo>
                        <a:pt x="82" y="2782"/>
                      </a:lnTo>
                      <a:lnTo>
                        <a:pt x="76" y="2709"/>
                      </a:lnTo>
                      <a:lnTo>
                        <a:pt x="69" y="2636"/>
                      </a:lnTo>
                      <a:lnTo>
                        <a:pt x="60" y="2562"/>
                      </a:lnTo>
                      <a:lnTo>
                        <a:pt x="60" y="2562"/>
                      </a:lnTo>
                      <a:lnTo>
                        <a:pt x="56" y="2526"/>
                      </a:lnTo>
                      <a:lnTo>
                        <a:pt x="50" y="2489"/>
                      </a:lnTo>
                      <a:lnTo>
                        <a:pt x="42" y="2453"/>
                      </a:lnTo>
                      <a:lnTo>
                        <a:pt x="34" y="2418"/>
                      </a:lnTo>
                      <a:lnTo>
                        <a:pt x="34" y="2418"/>
                      </a:lnTo>
                      <a:lnTo>
                        <a:pt x="29" y="2400"/>
                      </a:lnTo>
                      <a:lnTo>
                        <a:pt x="22" y="2383"/>
                      </a:lnTo>
                      <a:lnTo>
                        <a:pt x="16" y="2366"/>
                      </a:lnTo>
                      <a:lnTo>
                        <a:pt x="10" y="2348"/>
                      </a:lnTo>
                      <a:lnTo>
                        <a:pt x="10" y="2348"/>
                      </a:lnTo>
                      <a:lnTo>
                        <a:pt x="6" y="2330"/>
                      </a:lnTo>
                      <a:lnTo>
                        <a:pt x="2" y="2312"/>
                      </a:lnTo>
                      <a:lnTo>
                        <a:pt x="0" y="2293"/>
                      </a:lnTo>
                      <a:lnTo>
                        <a:pt x="0" y="2274"/>
                      </a:lnTo>
                      <a:lnTo>
                        <a:pt x="0" y="2274"/>
                      </a:lnTo>
                      <a:lnTo>
                        <a:pt x="0" y="2238"/>
                      </a:lnTo>
                      <a:lnTo>
                        <a:pt x="2" y="2201"/>
                      </a:lnTo>
                      <a:lnTo>
                        <a:pt x="9" y="2128"/>
                      </a:lnTo>
                      <a:lnTo>
                        <a:pt x="9" y="2128"/>
                      </a:lnTo>
                      <a:lnTo>
                        <a:pt x="13" y="2054"/>
                      </a:lnTo>
                      <a:lnTo>
                        <a:pt x="18" y="1981"/>
                      </a:lnTo>
                      <a:lnTo>
                        <a:pt x="18" y="1981"/>
                      </a:lnTo>
                      <a:lnTo>
                        <a:pt x="20" y="1907"/>
                      </a:lnTo>
                      <a:lnTo>
                        <a:pt x="21" y="1833"/>
                      </a:lnTo>
                      <a:lnTo>
                        <a:pt x="21" y="1687"/>
                      </a:lnTo>
                      <a:lnTo>
                        <a:pt x="21" y="1687"/>
                      </a:lnTo>
                      <a:lnTo>
                        <a:pt x="20" y="1613"/>
                      </a:lnTo>
                      <a:lnTo>
                        <a:pt x="20" y="1613"/>
                      </a:lnTo>
                      <a:lnTo>
                        <a:pt x="19" y="1577"/>
                      </a:lnTo>
                      <a:lnTo>
                        <a:pt x="18" y="1539"/>
                      </a:lnTo>
                      <a:lnTo>
                        <a:pt x="18" y="1539"/>
                      </a:lnTo>
                      <a:lnTo>
                        <a:pt x="18" y="1466"/>
                      </a:lnTo>
                      <a:lnTo>
                        <a:pt x="19" y="1429"/>
                      </a:lnTo>
                      <a:lnTo>
                        <a:pt x="21" y="1391"/>
                      </a:lnTo>
                      <a:lnTo>
                        <a:pt x="21" y="1391"/>
                      </a:lnTo>
                      <a:lnTo>
                        <a:pt x="24" y="1354"/>
                      </a:lnTo>
                      <a:lnTo>
                        <a:pt x="29" y="1318"/>
                      </a:lnTo>
                      <a:lnTo>
                        <a:pt x="29" y="1318"/>
                      </a:lnTo>
                      <a:lnTo>
                        <a:pt x="33" y="1299"/>
                      </a:lnTo>
                      <a:lnTo>
                        <a:pt x="38" y="1281"/>
                      </a:lnTo>
                      <a:lnTo>
                        <a:pt x="38" y="1281"/>
                      </a:lnTo>
                      <a:lnTo>
                        <a:pt x="40" y="1264"/>
                      </a:lnTo>
                      <a:lnTo>
                        <a:pt x="41" y="1247"/>
                      </a:lnTo>
                      <a:lnTo>
                        <a:pt x="41" y="1247"/>
                      </a:lnTo>
                      <a:lnTo>
                        <a:pt x="40" y="1229"/>
                      </a:lnTo>
                      <a:lnTo>
                        <a:pt x="38" y="1211"/>
                      </a:lnTo>
                      <a:lnTo>
                        <a:pt x="32" y="1174"/>
                      </a:lnTo>
                      <a:lnTo>
                        <a:pt x="26" y="1139"/>
                      </a:lnTo>
                      <a:lnTo>
                        <a:pt x="20" y="1102"/>
                      </a:lnTo>
                      <a:lnTo>
                        <a:pt x="20" y="1102"/>
                      </a:lnTo>
                      <a:lnTo>
                        <a:pt x="18" y="1083"/>
                      </a:lnTo>
                      <a:lnTo>
                        <a:pt x="17" y="1064"/>
                      </a:lnTo>
                      <a:lnTo>
                        <a:pt x="17" y="1046"/>
                      </a:lnTo>
                      <a:lnTo>
                        <a:pt x="18" y="1027"/>
                      </a:lnTo>
                      <a:lnTo>
                        <a:pt x="18" y="1027"/>
                      </a:lnTo>
                      <a:lnTo>
                        <a:pt x="20" y="1008"/>
                      </a:lnTo>
                      <a:lnTo>
                        <a:pt x="24" y="989"/>
                      </a:lnTo>
                      <a:lnTo>
                        <a:pt x="24" y="989"/>
                      </a:lnTo>
                      <a:lnTo>
                        <a:pt x="28" y="980"/>
                      </a:lnTo>
                      <a:lnTo>
                        <a:pt x="31" y="970"/>
                      </a:lnTo>
                      <a:lnTo>
                        <a:pt x="38" y="953"/>
                      </a:lnTo>
                      <a:lnTo>
                        <a:pt x="38" y="953"/>
                      </a:lnTo>
                      <a:lnTo>
                        <a:pt x="43" y="937"/>
                      </a:lnTo>
                      <a:lnTo>
                        <a:pt x="48" y="920"/>
                      </a:lnTo>
                      <a:lnTo>
                        <a:pt x="51" y="902"/>
                      </a:lnTo>
                      <a:lnTo>
                        <a:pt x="53" y="884"/>
                      </a:lnTo>
                      <a:lnTo>
                        <a:pt x="56" y="848"/>
                      </a:lnTo>
                      <a:lnTo>
                        <a:pt x="57" y="812"/>
                      </a:lnTo>
                      <a:lnTo>
                        <a:pt x="57" y="812"/>
                      </a:lnTo>
                      <a:lnTo>
                        <a:pt x="56" y="776"/>
                      </a:lnTo>
                      <a:lnTo>
                        <a:pt x="54" y="739"/>
                      </a:lnTo>
                      <a:lnTo>
                        <a:pt x="52" y="702"/>
                      </a:lnTo>
                      <a:lnTo>
                        <a:pt x="50" y="666"/>
                      </a:lnTo>
                      <a:lnTo>
                        <a:pt x="42" y="592"/>
                      </a:lnTo>
                      <a:lnTo>
                        <a:pt x="32" y="520"/>
                      </a:lnTo>
                      <a:lnTo>
                        <a:pt x="32" y="518"/>
                      </a:lnTo>
                      <a:lnTo>
                        <a:pt x="32" y="516"/>
                      </a:lnTo>
                      <a:lnTo>
                        <a:pt x="159" y="9"/>
                      </a:lnTo>
                      <a:lnTo>
                        <a:pt x="159" y="9"/>
                      </a:lnTo>
                      <a:lnTo>
                        <a:pt x="161" y="4"/>
                      </a:lnTo>
                      <a:lnTo>
                        <a:pt x="164" y="1"/>
                      </a:lnTo>
                      <a:lnTo>
                        <a:pt x="169" y="0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179" y="2"/>
                      </a:lnTo>
                      <a:lnTo>
                        <a:pt x="182" y="6"/>
                      </a:lnTo>
                      <a:lnTo>
                        <a:pt x="184" y="10"/>
                      </a:lnTo>
                      <a:lnTo>
                        <a:pt x="184" y="16"/>
                      </a:lnTo>
                      <a:lnTo>
                        <a:pt x="184" y="16"/>
                      </a:lnTo>
                      <a:lnTo>
                        <a:pt x="183" y="16"/>
                      </a:lnTo>
                      <a:lnTo>
                        <a:pt x="183" y="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6">
                  <a:extLst>
                    <a:ext uri="{FF2B5EF4-FFF2-40B4-BE49-F238E27FC236}">
                      <a16:creationId xmlns:a16="http://schemas.microsoft.com/office/drawing/2014/main" id="{797381F6-1CD5-2632-C171-7131ADEA6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099981" flipH="1">
                  <a:off x="1589359" y="3674975"/>
                  <a:ext cx="430796" cy="2259597"/>
                </a:xfrm>
                <a:custGeom>
                  <a:avLst/>
                  <a:gdLst/>
                  <a:ahLst/>
                  <a:cxnLst>
                    <a:cxn ang="0">
                      <a:pos x="26" y="13"/>
                    </a:cxn>
                    <a:cxn ang="0">
                      <a:pos x="25" y="244"/>
                    </a:cxn>
                    <a:cxn ang="0">
                      <a:pos x="23" y="239"/>
                    </a:cxn>
                    <a:cxn ang="0">
                      <a:pos x="166" y="496"/>
                    </a:cxn>
                    <a:cxn ang="0">
                      <a:pos x="165" y="495"/>
                    </a:cxn>
                    <a:cxn ang="0">
                      <a:pos x="285" y="635"/>
                    </a:cxn>
                    <a:cxn ang="0">
                      <a:pos x="286" y="638"/>
                    </a:cxn>
                    <a:cxn ang="0">
                      <a:pos x="287" y="639"/>
                    </a:cxn>
                    <a:cxn ang="0">
                      <a:pos x="385" y="911"/>
                    </a:cxn>
                    <a:cxn ang="0">
                      <a:pos x="386" y="912"/>
                    </a:cxn>
                    <a:cxn ang="0">
                      <a:pos x="386" y="914"/>
                    </a:cxn>
                    <a:cxn ang="0">
                      <a:pos x="354" y="1351"/>
                    </a:cxn>
                    <a:cxn ang="0">
                      <a:pos x="354" y="1350"/>
                    </a:cxn>
                    <a:cxn ang="0">
                      <a:pos x="401" y="1665"/>
                    </a:cxn>
                    <a:cxn ang="0">
                      <a:pos x="400" y="1663"/>
                    </a:cxn>
                    <a:cxn ang="0">
                      <a:pos x="567" y="1939"/>
                    </a:cxn>
                    <a:cxn ang="0">
                      <a:pos x="567" y="1939"/>
                    </a:cxn>
                    <a:cxn ang="0">
                      <a:pos x="567" y="1940"/>
                    </a:cxn>
                    <a:cxn ang="0">
                      <a:pos x="567" y="1940"/>
                    </a:cxn>
                    <a:cxn ang="0">
                      <a:pos x="586" y="2041"/>
                    </a:cxn>
                    <a:cxn ang="0">
                      <a:pos x="603" y="2142"/>
                    </a:cxn>
                    <a:cxn ang="0">
                      <a:pos x="636" y="2345"/>
                    </a:cxn>
                    <a:cxn ang="0">
                      <a:pos x="636" y="2345"/>
                    </a:cxn>
                    <a:cxn ang="0">
                      <a:pos x="636" y="2345"/>
                    </a:cxn>
                    <a:cxn ang="0">
                      <a:pos x="635" y="2689"/>
                    </a:cxn>
                    <a:cxn ang="0">
                      <a:pos x="633" y="2345"/>
                    </a:cxn>
                    <a:cxn ang="0">
                      <a:pos x="633" y="2345"/>
                    </a:cxn>
                    <a:cxn ang="0">
                      <a:pos x="633" y="2345"/>
                    </a:cxn>
                    <a:cxn ang="0">
                      <a:pos x="598" y="2143"/>
                    </a:cxn>
                    <a:cxn ang="0">
                      <a:pos x="580" y="2042"/>
                    </a:cxn>
                    <a:cxn ang="0">
                      <a:pos x="560" y="1941"/>
                    </a:cxn>
                    <a:cxn ang="0">
                      <a:pos x="562" y="1942"/>
                    </a:cxn>
                    <a:cxn ang="0">
                      <a:pos x="393" y="1669"/>
                    </a:cxn>
                    <a:cxn ang="0">
                      <a:pos x="391" y="1668"/>
                    </a:cxn>
                    <a:cxn ang="0">
                      <a:pos x="391" y="1666"/>
                    </a:cxn>
                    <a:cxn ang="0">
                      <a:pos x="341" y="1352"/>
                    </a:cxn>
                    <a:cxn ang="0">
                      <a:pos x="341" y="1351"/>
                    </a:cxn>
                    <a:cxn ang="0">
                      <a:pos x="341" y="1351"/>
                    </a:cxn>
                    <a:cxn ang="0">
                      <a:pos x="369" y="913"/>
                    </a:cxn>
                    <a:cxn ang="0">
                      <a:pos x="369" y="916"/>
                    </a:cxn>
                    <a:cxn ang="0">
                      <a:pos x="269" y="645"/>
                    </a:cxn>
                    <a:cxn ang="0">
                      <a:pos x="270" y="649"/>
                    </a:cxn>
                    <a:cxn ang="0">
                      <a:pos x="148" y="509"/>
                    </a:cxn>
                    <a:cxn ang="0">
                      <a:pos x="148" y="508"/>
                    </a:cxn>
                    <a:cxn ang="0">
                      <a:pos x="147" y="506"/>
                    </a:cxn>
                    <a:cxn ang="0">
                      <a:pos x="3" y="250"/>
                    </a:cxn>
                    <a:cxn ang="0">
                      <a:pos x="0" y="248"/>
                    </a:cxn>
                    <a:cxn ang="0">
                      <a:pos x="0" y="244"/>
                    </a:cxn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0" y="8"/>
                    </a:cxn>
                    <a:cxn ang="0">
                      <a:pos x="4" y="4"/>
                    </a:cxn>
                    <a:cxn ang="0">
                      <a:pos x="8" y="1"/>
                    </a:cxn>
                    <a:cxn ang="0">
                      <a:pos x="13" y="0"/>
                    </a:cxn>
                    <a:cxn ang="0">
                      <a:pos x="13" y="0"/>
                    </a:cxn>
                    <a:cxn ang="0">
                      <a:pos x="18" y="1"/>
                    </a:cxn>
                    <a:cxn ang="0">
                      <a:pos x="21" y="4"/>
                    </a:cxn>
                    <a:cxn ang="0">
                      <a:pos x="25" y="8"/>
                    </a:cxn>
                    <a:cxn ang="0">
                      <a:pos x="26" y="13"/>
                    </a:cxn>
                    <a:cxn ang="0">
                      <a:pos x="26" y="13"/>
                    </a:cxn>
                    <a:cxn ang="0">
                      <a:pos x="26" y="13"/>
                    </a:cxn>
                    <a:cxn ang="0">
                      <a:pos x="26" y="13"/>
                    </a:cxn>
                  </a:cxnLst>
                  <a:rect l="0" t="0" r="r" b="b"/>
                  <a:pathLst>
                    <a:path w="636" h="2689">
                      <a:moveTo>
                        <a:pt x="26" y="13"/>
                      </a:moveTo>
                      <a:lnTo>
                        <a:pt x="25" y="244"/>
                      </a:lnTo>
                      <a:lnTo>
                        <a:pt x="23" y="239"/>
                      </a:lnTo>
                      <a:lnTo>
                        <a:pt x="166" y="496"/>
                      </a:lnTo>
                      <a:lnTo>
                        <a:pt x="165" y="495"/>
                      </a:lnTo>
                      <a:lnTo>
                        <a:pt x="285" y="635"/>
                      </a:lnTo>
                      <a:lnTo>
                        <a:pt x="286" y="638"/>
                      </a:lnTo>
                      <a:lnTo>
                        <a:pt x="287" y="639"/>
                      </a:lnTo>
                      <a:lnTo>
                        <a:pt x="385" y="911"/>
                      </a:lnTo>
                      <a:lnTo>
                        <a:pt x="386" y="912"/>
                      </a:lnTo>
                      <a:lnTo>
                        <a:pt x="386" y="914"/>
                      </a:lnTo>
                      <a:lnTo>
                        <a:pt x="354" y="1351"/>
                      </a:lnTo>
                      <a:lnTo>
                        <a:pt x="354" y="1350"/>
                      </a:lnTo>
                      <a:lnTo>
                        <a:pt x="401" y="1665"/>
                      </a:lnTo>
                      <a:lnTo>
                        <a:pt x="400" y="1663"/>
                      </a:lnTo>
                      <a:lnTo>
                        <a:pt x="567" y="1939"/>
                      </a:lnTo>
                      <a:lnTo>
                        <a:pt x="567" y="1939"/>
                      </a:lnTo>
                      <a:lnTo>
                        <a:pt x="567" y="1940"/>
                      </a:lnTo>
                      <a:lnTo>
                        <a:pt x="567" y="1940"/>
                      </a:lnTo>
                      <a:lnTo>
                        <a:pt x="586" y="2041"/>
                      </a:lnTo>
                      <a:lnTo>
                        <a:pt x="603" y="2142"/>
                      </a:lnTo>
                      <a:lnTo>
                        <a:pt x="636" y="2345"/>
                      </a:lnTo>
                      <a:lnTo>
                        <a:pt x="636" y="2345"/>
                      </a:lnTo>
                      <a:lnTo>
                        <a:pt x="636" y="2345"/>
                      </a:lnTo>
                      <a:lnTo>
                        <a:pt x="635" y="2689"/>
                      </a:lnTo>
                      <a:lnTo>
                        <a:pt x="633" y="2345"/>
                      </a:lnTo>
                      <a:lnTo>
                        <a:pt x="633" y="2345"/>
                      </a:lnTo>
                      <a:lnTo>
                        <a:pt x="633" y="2345"/>
                      </a:lnTo>
                      <a:lnTo>
                        <a:pt x="598" y="2143"/>
                      </a:lnTo>
                      <a:lnTo>
                        <a:pt x="580" y="2042"/>
                      </a:lnTo>
                      <a:lnTo>
                        <a:pt x="560" y="1941"/>
                      </a:lnTo>
                      <a:lnTo>
                        <a:pt x="562" y="1942"/>
                      </a:lnTo>
                      <a:lnTo>
                        <a:pt x="393" y="1669"/>
                      </a:lnTo>
                      <a:lnTo>
                        <a:pt x="391" y="1668"/>
                      </a:lnTo>
                      <a:lnTo>
                        <a:pt x="391" y="1666"/>
                      </a:lnTo>
                      <a:lnTo>
                        <a:pt x="341" y="1352"/>
                      </a:lnTo>
                      <a:lnTo>
                        <a:pt x="341" y="1351"/>
                      </a:lnTo>
                      <a:lnTo>
                        <a:pt x="341" y="1351"/>
                      </a:lnTo>
                      <a:lnTo>
                        <a:pt x="369" y="913"/>
                      </a:lnTo>
                      <a:lnTo>
                        <a:pt x="369" y="916"/>
                      </a:lnTo>
                      <a:lnTo>
                        <a:pt x="269" y="645"/>
                      </a:lnTo>
                      <a:lnTo>
                        <a:pt x="270" y="649"/>
                      </a:lnTo>
                      <a:lnTo>
                        <a:pt x="148" y="509"/>
                      </a:lnTo>
                      <a:lnTo>
                        <a:pt x="148" y="508"/>
                      </a:lnTo>
                      <a:lnTo>
                        <a:pt x="147" y="506"/>
                      </a:lnTo>
                      <a:lnTo>
                        <a:pt x="3" y="250"/>
                      </a:lnTo>
                      <a:lnTo>
                        <a:pt x="0" y="248"/>
                      </a:lnTo>
                      <a:lnTo>
                        <a:pt x="0" y="244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4" y="4"/>
                      </a:lnTo>
                      <a:lnTo>
                        <a:pt x="8" y="1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18" y="1"/>
                      </a:lnTo>
                      <a:lnTo>
                        <a:pt x="21" y="4"/>
                      </a:lnTo>
                      <a:lnTo>
                        <a:pt x="25" y="8"/>
                      </a:lnTo>
                      <a:lnTo>
                        <a:pt x="26" y="13"/>
                      </a:lnTo>
                      <a:lnTo>
                        <a:pt x="26" y="13"/>
                      </a:lnTo>
                      <a:lnTo>
                        <a:pt x="26" y="13"/>
                      </a:lnTo>
                      <a:lnTo>
                        <a:pt x="26" y="1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8">
                  <a:extLst>
                    <a:ext uri="{FF2B5EF4-FFF2-40B4-BE49-F238E27FC236}">
                      <a16:creationId xmlns:a16="http://schemas.microsoft.com/office/drawing/2014/main" id="{A3778ECD-2EA9-A69D-3DB1-7D1639EC7A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6999" y="4907492"/>
                  <a:ext cx="82551" cy="510506"/>
                </a:xfrm>
                <a:custGeom>
                  <a:avLst/>
                  <a:gdLst/>
                  <a:ahLst/>
                  <a:cxnLst>
                    <a:cxn ang="0">
                      <a:pos x="175" y="17"/>
                    </a:cxn>
                    <a:cxn ang="0">
                      <a:pos x="130" y="143"/>
                    </a:cxn>
                    <a:cxn ang="0">
                      <a:pos x="130" y="144"/>
                    </a:cxn>
                    <a:cxn ang="0">
                      <a:pos x="129" y="146"/>
                    </a:cxn>
                    <a:cxn ang="0">
                      <a:pos x="86" y="194"/>
                    </a:cxn>
                    <a:cxn ang="0">
                      <a:pos x="88" y="188"/>
                    </a:cxn>
                    <a:cxn ang="0">
                      <a:pos x="84" y="418"/>
                    </a:cxn>
                    <a:cxn ang="0">
                      <a:pos x="84" y="419"/>
                    </a:cxn>
                    <a:cxn ang="0">
                      <a:pos x="83" y="420"/>
                    </a:cxn>
                    <a:cxn ang="0">
                      <a:pos x="33" y="489"/>
                    </a:cxn>
                    <a:cxn ang="0">
                      <a:pos x="33" y="489"/>
                    </a:cxn>
                    <a:cxn ang="0">
                      <a:pos x="4" y="537"/>
                    </a:cxn>
                    <a:cxn ang="0">
                      <a:pos x="4" y="537"/>
                    </a:cxn>
                    <a:cxn ang="0">
                      <a:pos x="3" y="614"/>
                    </a:cxn>
                    <a:cxn ang="0">
                      <a:pos x="0" y="537"/>
                    </a:cxn>
                    <a:cxn ang="0">
                      <a:pos x="0" y="536"/>
                    </a:cxn>
                    <a:cxn ang="0">
                      <a:pos x="1" y="536"/>
                    </a:cxn>
                    <a:cxn ang="0">
                      <a:pos x="28" y="487"/>
                    </a:cxn>
                    <a:cxn ang="0">
                      <a:pos x="28" y="486"/>
                    </a:cxn>
                    <a:cxn ang="0">
                      <a:pos x="28" y="486"/>
                    </a:cxn>
                    <a:cxn ang="0">
                      <a:pos x="76" y="416"/>
                    </a:cxn>
                    <a:cxn ang="0">
                      <a:pos x="75" y="418"/>
                    </a:cxn>
                    <a:cxn ang="0">
                      <a:pos x="70" y="188"/>
                    </a:cxn>
                    <a:cxn ang="0">
                      <a:pos x="70" y="185"/>
                    </a:cxn>
                    <a:cxn ang="0">
                      <a:pos x="73" y="183"/>
                    </a:cxn>
                    <a:cxn ang="0">
                      <a:pos x="114" y="133"/>
                    </a:cxn>
                    <a:cxn ang="0">
                      <a:pos x="111" y="136"/>
                    </a:cxn>
                    <a:cxn ang="0">
                      <a:pos x="150" y="9"/>
                    </a:cxn>
                    <a:cxn ang="0">
                      <a:pos x="150" y="9"/>
                    </a:cxn>
                    <a:cxn ang="0">
                      <a:pos x="154" y="5"/>
                    </a:cxn>
                    <a:cxn ang="0">
                      <a:pos x="157" y="2"/>
                    </a:cxn>
                    <a:cxn ang="0">
                      <a:pos x="161" y="0"/>
                    </a:cxn>
                    <a:cxn ang="0">
                      <a:pos x="167" y="0"/>
                    </a:cxn>
                    <a:cxn ang="0">
                      <a:pos x="167" y="0"/>
                    </a:cxn>
                    <a:cxn ang="0">
                      <a:pos x="171" y="3"/>
                    </a:cxn>
                    <a:cxn ang="0">
                      <a:pos x="175" y="7"/>
                    </a:cxn>
                    <a:cxn ang="0">
                      <a:pos x="176" y="12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</a:cxnLst>
                  <a:rect l="0" t="0" r="r" b="b"/>
                  <a:pathLst>
                    <a:path w="176" h="614">
                      <a:moveTo>
                        <a:pt x="175" y="17"/>
                      </a:moveTo>
                      <a:lnTo>
                        <a:pt x="130" y="143"/>
                      </a:lnTo>
                      <a:lnTo>
                        <a:pt x="130" y="144"/>
                      </a:lnTo>
                      <a:lnTo>
                        <a:pt x="129" y="146"/>
                      </a:lnTo>
                      <a:lnTo>
                        <a:pt x="86" y="194"/>
                      </a:lnTo>
                      <a:lnTo>
                        <a:pt x="88" y="188"/>
                      </a:lnTo>
                      <a:lnTo>
                        <a:pt x="84" y="418"/>
                      </a:lnTo>
                      <a:lnTo>
                        <a:pt x="84" y="419"/>
                      </a:lnTo>
                      <a:lnTo>
                        <a:pt x="83" y="420"/>
                      </a:lnTo>
                      <a:lnTo>
                        <a:pt x="33" y="489"/>
                      </a:lnTo>
                      <a:lnTo>
                        <a:pt x="33" y="489"/>
                      </a:lnTo>
                      <a:lnTo>
                        <a:pt x="4" y="537"/>
                      </a:lnTo>
                      <a:lnTo>
                        <a:pt x="4" y="537"/>
                      </a:lnTo>
                      <a:lnTo>
                        <a:pt x="3" y="614"/>
                      </a:lnTo>
                      <a:lnTo>
                        <a:pt x="0" y="537"/>
                      </a:lnTo>
                      <a:lnTo>
                        <a:pt x="0" y="536"/>
                      </a:lnTo>
                      <a:lnTo>
                        <a:pt x="1" y="536"/>
                      </a:lnTo>
                      <a:lnTo>
                        <a:pt x="28" y="487"/>
                      </a:lnTo>
                      <a:lnTo>
                        <a:pt x="28" y="486"/>
                      </a:lnTo>
                      <a:lnTo>
                        <a:pt x="28" y="486"/>
                      </a:lnTo>
                      <a:lnTo>
                        <a:pt x="76" y="416"/>
                      </a:lnTo>
                      <a:lnTo>
                        <a:pt x="75" y="418"/>
                      </a:lnTo>
                      <a:lnTo>
                        <a:pt x="70" y="188"/>
                      </a:lnTo>
                      <a:lnTo>
                        <a:pt x="70" y="185"/>
                      </a:lnTo>
                      <a:lnTo>
                        <a:pt x="73" y="183"/>
                      </a:lnTo>
                      <a:lnTo>
                        <a:pt x="114" y="133"/>
                      </a:lnTo>
                      <a:lnTo>
                        <a:pt x="111" y="136"/>
                      </a:lnTo>
                      <a:lnTo>
                        <a:pt x="150" y="9"/>
                      </a:lnTo>
                      <a:lnTo>
                        <a:pt x="150" y="9"/>
                      </a:lnTo>
                      <a:lnTo>
                        <a:pt x="154" y="5"/>
                      </a:lnTo>
                      <a:lnTo>
                        <a:pt x="157" y="2"/>
                      </a:lnTo>
                      <a:lnTo>
                        <a:pt x="161" y="0"/>
                      </a:lnTo>
                      <a:lnTo>
                        <a:pt x="167" y="0"/>
                      </a:lnTo>
                      <a:lnTo>
                        <a:pt x="167" y="0"/>
                      </a:lnTo>
                      <a:lnTo>
                        <a:pt x="171" y="3"/>
                      </a:lnTo>
                      <a:lnTo>
                        <a:pt x="175" y="7"/>
                      </a:lnTo>
                      <a:lnTo>
                        <a:pt x="176" y="12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54" name="Freeform 9">
                <a:extLst>
                  <a:ext uri="{FF2B5EF4-FFF2-40B4-BE49-F238E27FC236}">
                    <a16:creationId xmlns:a16="http://schemas.microsoft.com/office/drawing/2014/main" id="{8B4AA2FF-EEE5-B2CB-BA8A-206A9C3EE9C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992">
                <a:off x="3914052" y="5360827"/>
                <a:ext cx="266765" cy="135464"/>
              </a:xfrm>
              <a:custGeom>
                <a:avLst/>
                <a:gdLst/>
                <a:ahLst/>
                <a:cxnLst>
                  <a:cxn ang="0">
                    <a:pos x="125" y="78"/>
                  </a:cxn>
                  <a:cxn ang="0">
                    <a:pos x="70" y="141"/>
                  </a:cxn>
                  <a:cxn ang="0">
                    <a:pos x="29" y="176"/>
                  </a:cxn>
                  <a:cxn ang="0">
                    <a:pos x="15" y="181"/>
                  </a:cxn>
                  <a:cxn ang="0">
                    <a:pos x="3" y="189"/>
                  </a:cxn>
                  <a:cxn ang="0">
                    <a:pos x="0" y="194"/>
                  </a:cxn>
                  <a:cxn ang="0">
                    <a:pos x="1" y="200"/>
                  </a:cxn>
                  <a:cxn ang="0">
                    <a:pos x="8" y="207"/>
                  </a:cxn>
                  <a:cxn ang="0">
                    <a:pos x="70" y="250"/>
                  </a:cxn>
                  <a:cxn ang="0">
                    <a:pos x="74" y="249"/>
                  </a:cxn>
                  <a:cxn ang="0">
                    <a:pos x="102" y="249"/>
                  </a:cxn>
                  <a:cxn ang="0">
                    <a:pos x="125" y="252"/>
                  </a:cxn>
                  <a:cxn ang="0">
                    <a:pos x="138" y="253"/>
                  </a:cxn>
                  <a:cxn ang="0">
                    <a:pos x="154" y="252"/>
                  </a:cxn>
                  <a:cxn ang="0">
                    <a:pos x="168" y="248"/>
                  </a:cxn>
                  <a:cxn ang="0">
                    <a:pos x="184" y="249"/>
                  </a:cxn>
                  <a:cxn ang="0">
                    <a:pos x="195" y="252"/>
                  </a:cxn>
                  <a:cxn ang="0">
                    <a:pos x="208" y="256"/>
                  </a:cxn>
                  <a:cxn ang="0">
                    <a:pos x="218" y="254"/>
                  </a:cxn>
                  <a:cxn ang="0">
                    <a:pos x="233" y="249"/>
                  </a:cxn>
                  <a:cxn ang="0">
                    <a:pos x="244" y="244"/>
                  </a:cxn>
                  <a:cxn ang="0">
                    <a:pos x="251" y="246"/>
                  </a:cxn>
                  <a:cxn ang="0">
                    <a:pos x="260" y="250"/>
                  </a:cxn>
                  <a:cxn ang="0">
                    <a:pos x="265" y="254"/>
                  </a:cxn>
                  <a:cxn ang="0">
                    <a:pos x="280" y="264"/>
                  </a:cxn>
                  <a:cxn ang="0">
                    <a:pos x="284" y="263"/>
                  </a:cxn>
                  <a:cxn ang="0">
                    <a:pos x="293" y="258"/>
                  </a:cxn>
                  <a:cxn ang="0">
                    <a:pos x="307" y="253"/>
                  </a:cxn>
                  <a:cxn ang="0">
                    <a:pos x="322" y="252"/>
                  </a:cxn>
                  <a:cxn ang="0">
                    <a:pos x="331" y="253"/>
                  </a:cxn>
                  <a:cxn ang="0">
                    <a:pos x="364" y="254"/>
                  </a:cxn>
                  <a:cxn ang="0">
                    <a:pos x="382" y="249"/>
                  </a:cxn>
                  <a:cxn ang="0">
                    <a:pos x="390" y="242"/>
                  </a:cxn>
                  <a:cxn ang="0">
                    <a:pos x="486" y="227"/>
                  </a:cxn>
                  <a:cxn ang="0">
                    <a:pos x="494" y="222"/>
                  </a:cxn>
                  <a:cxn ang="0">
                    <a:pos x="542" y="193"/>
                  </a:cxn>
                  <a:cxn ang="0">
                    <a:pos x="566" y="176"/>
                  </a:cxn>
                  <a:cxn ang="0">
                    <a:pos x="568" y="173"/>
                  </a:cxn>
                  <a:cxn ang="0">
                    <a:pos x="569" y="168"/>
                  </a:cxn>
                  <a:cxn ang="0">
                    <a:pos x="563" y="159"/>
                  </a:cxn>
                  <a:cxn ang="0">
                    <a:pos x="548" y="146"/>
                  </a:cxn>
                  <a:cxn ang="0">
                    <a:pos x="512" y="126"/>
                  </a:cxn>
                  <a:cxn ang="0">
                    <a:pos x="463" y="102"/>
                  </a:cxn>
                  <a:cxn ang="0">
                    <a:pos x="370" y="71"/>
                  </a:cxn>
                  <a:cxn ang="0">
                    <a:pos x="293" y="36"/>
                  </a:cxn>
                  <a:cxn ang="0">
                    <a:pos x="289" y="20"/>
                  </a:cxn>
                  <a:cxn ang="0">
                    <a:pos x="281" y="8"/>
                  </a:cxn>
                  <a:cxn ang="0">
                    <a:pos x="273" y="2"/>
                  </a:cxn>
                  <a:cxn ang="0">
                    <a:pos x="262" y="0"/>
                  </a:cxn>
                  <a:cxn ang="0">
                    <a:pos x="249" y="3"/>
                  </a:cxn>
                  <a:cxn ang="0">
                    <a:pos x="241" y="8"/>
                  </a:cxn>
                  <a:cxn ang="0">
                    <a:pos x="195" y="36"/>
                  </a:cxn>
                </a:cxnLst>
                <a:rect l="0" t="0" r="r" b="b"/>
                <a:pathLst>
                  <a:path w="569" h="264">
                    <a:moveTo>
                      <a:pt x="195" y="36"/>
                    </a:moveTo>
                    <a:lnTo>
                      <a:pt x="125" y="78"/>
                    </a:lnTo>
                    <a:lnTo>
                      <a:pt x="125" y="78"/>
                    </a:lnTo>
                    <a:lnTo>
                      <a:pt x="70" y="141"/>
                    </a:lnTo>
                    <a:lnTo>
                      <a:pt x="29" y="176"/>
                    </a:lnTo>
                    <a:lnTo>
                      <a:pt x="29" y="176"/>
                    </a:lnTo>
                    <a:lnTo>
                      <a:pt x="22" y="178"/>
                    </a:lnTo>
                    <a:lnTo>
                      <a:pt x="15" y="181"/>
                    </a:lnTo>
                    <a:lnTo>
                      <a:pt x="9" y="184"/>
                    </a:lnTo>
                    <a:lnTo>
                      <a:pt x="3" y="189"/>
                    </a:lnTo>
                    <a:lnTo>
                      <a:pt x="1" y="191"/>
                    </a:lnTo>
                    <a:lnTo>
                      <a:pt x="0" y="194"/>
                    </a:lnTo>
                    <a:lnTo>
                      <a:pt x="0" y="197"/>
                    </a:lnTo>
                    <a:lnTo>
                      <a:pt x="1" y="200"/>
                    </a:lnTo>
                    <a:lnTo>
                      <a:pt x="3" y="203"/>
                    </a:lnTo>
                    <a:lnTo>
                      <a:pt x="8" y="207"/>
                    </a:lnTo>
                    <a:lnTo>
                      <a:pt x="8" y="207"/>
                    </a:lnTo>
                    <a:lnTo>
                      <a:pt x="70" y="250"/>
                    </a:lnTo>
                    <a:lnTo>
                      <a:pt x="70" y="250"/>
                    </a:lnTo>
                    <a:lnTo>
                      <a:pt x="74" y="249"/>
                    </a:lnTo>
                    <a:lnTo>
                      <a:pt x="85" y="249"/>
                    </a:lnTo>
                    <a:lnTo>
                      <a:pt x="102" y="249"/>
                    </a:lnTo>
                    <a:lnTo>
                      <a:pt x="113" y="250"/>
                    </a:lnTo>
                    <a:lnTo>
                      <a:pt x="125" y="252"/>
                    </a:lnTo>
                    <a:lnTo>
                      <a:pt x="125" y="252"/>
                    </a:lnTo>
                    <a:lnTo>
                      <a:pt x="138" y="253"/>
                    </a:lnTo>
                    <a:lnTo>
                      <a:pt x="147" y="253"/>
                    </a:lnTo>
                    <a:lnTo>
                      <a:pt x="154" y="252"/>
                    </a:lnTo>
                    <a:lnTo>
                      <a:pt x="161" y="250"/>
                    </a:lnTo>
                    <a:lnTo>
                      <a:pt x="168" y="248"/>
                    </a:lnTo>
                    <a:lnTo>
                      <a:pt x="174" y="248"/>
                    </a:lnTo>
                    <a:lnTo>
                      <a:pt x="184" y="249"/>
                    </a:lnTo>
                    <a:lnTo>
                      <a:pt x="195" y="252"/>
                    </a:lnTo>
                    <a:lnTo>
                      <a:pt x="195" y="252"/>
                    </a:lnTo>
                    <a:lnTo>
                      <a:pt x="202" y="254"/>
                    </a:lnTo>
                    <a:lnTo>
                      <a:pt x="208" y="256"/>
                    </a:lnTo>
                    <a:lnTo>
                      <a:pt x="212" y="256"/>
                    </a:lnTo>
                    <a:lnTo>
                      <a:pt x="218" y="254"/>
                    </a:lnTo>
                    <a:lnTo>
                      <a:pt x="225" y="252"/>
                    </a:lnTo>
                    <a:lnTo>
                      <a:pt x="233" y="249"/>
                    </a:lnTo>
                    <a:lnTo>
                      <a:pt x="240" y="246"/>
                    </a:lnTo>
                    <a:lnTo>
                      <a:pt x="244" y="244"/>
                    </a:lnTo>
                    <a:lnTo>
                      <a:pt x="248" y="244"/>
                    </a:lnTo>
                    <a:lnTo>
                      <a:pt x="251" y="246"/>
                    </a:lnTo>
                    <a:lnTo>
                      <a:pt x="255" y="247"/>
                    </a:lnTo>
                    <a:lnTo>
                      <a:pt x="260" y="250"/>
                    </a:lnTo>
                    <a:lnTo>
                      <a:pt x="265" y="254"/>
                    </a:lnTo>
                    <a:lnTo>
                      <a:pt x="265" y="254"/>
                    </a:lnTo>
                    <a:lnTo>
                      <a:pt x="274" y="261"/>
                    </a:lnTo>
                    <a:lnTo>
                      <a:pt x="280" y="264"/>
                    </a:lnTo>
                    <a:lnTo>
                      <a:pt x="282" y="264"/>
                    </a:lnTo>
                    <a:lnTo>
                      <a:pt x="284" y="263"/>
                    </a:lnTo>
                    <a:lnTo>
                      <a:pt x="288" y="261"/>
                    </a:lnTo>
                    <a:lnTo>
                      <a:pt x="293" y="258"/>
                    </a:lnTo>
                    <a:lnTo>
                      <a:pt x="301" y="254"/>
                    </a:lnTo>
                    <a:lnTo>
                      <a:pt x="307" y="253"/>
                    </a:lnTo>
                    <a:lnTo>
                      <a:pt x="313" y="252"/>
                    </a:lnTo>
                    <a:lnTo>
                      <a:pt x="322" y="252"/>
                    </a:lnTo>
                    <a:lnTo>
                      <a:pt x="331" y="253"/>
                    </a:lnTo>
                    <a:lnTo>
                      <a:pt x="331" y="253"/>
                    </a:lnTo>
                    <a:lnTo>
                      <a:pt x="350" y="254"/>
                    </a:lnTo>
                    <a:lnTo>
                      <a:pt x="364" y="254"/>
                    </a:lnTo>
                    <a:lnTo>
                      <a:pt x="374" y="252"/>
                    </a:lnTo>
                    <a:lnTo>
                      <a:pt x="382" y="249"/>
                    </a:lnTo>
                    <a:lnTo>
                      <a:pt x="387" y="246"/>
                    </a:lnTo>
                    <a:lnTo>
                      <a:pt x="390" y="242"/>
                    </a:lnTo>
                    <a:lnTo>
                      <a:pt x="391" y="239"/>
                    </a:lnTo>
                    <a:lnTo>
                      <a:pt x="486" y="227"/>
                    </a:lnTo>
                    <a:lnTo>
                      <a:pt x="486" y="227"/>
                    </a:lnTo>
                    <a:lnTo>
                      <a:pt x="494" y="222"/>
                    </a:lnTo>
                    <a:lnTo>
                      <a:pt x="516" y="210"/>
                    </a:lnTo>
                    <a:lnTo>
                      <a:pt x="542" y="193"/>
                    </a:lnTo>
                    <a:lnTo>
                      <a:pt x="554" y="184"/>
                    </a:lnTo>
                    <a:lnTo>
                      <a:pt x="566" y="176"/>
                    </a:lnTo>
                    <a:lnTo>
                      <a:pt x="566" y="176"/>
                    </a:lnTo>
                    <a:lnTo>
                      <a:pt x="568" y="173"/>
                    </a:lnTo>
                    <a:lnTo>
                      <a:pt x="569" y="171"/>
                    </a:lnTo>
                    <a:lnTo>
                      <a:pt x="569" y="168"/>
                    </a:lnTo>
                    <a:lnTo>
                      <a:pt x="568" y="166"/>
                    </a:lnTo>
                    <a:lnTo>
                      <a:pt x="563" y="159"/>
                    </a:lnTo>
                    <a:lnTo>
                      <a:pt x="557" y="153"/>
                    </a:lnTo>
                    <a:lnTo>
                      <a:pt x="548" y="146"/>
                    </a:lnTo>
                    <a:lnTo>
                      <a:pt x="538" y="139"/>
                    </a:lnTo>
                    <a:lnTo>
                      <a:pt x="512" y="126"/>
                    </a:lnTo>
                    <a:lnTo>
                      <a:pt x="487" y="112"/>
                    </a:lnTo>
                    <a:lnTo>
                      <a:pt x="463" y="102"/>
                    </a:lnTo>
                    <a:lnTo>
                      <a:pt x="440" y="92"/>
                    </a:lnTo>
                    <a:lnTo>
                      <a:pt x="370" y="71"/>
                    </a:lnTo>
                    <a:lnTo>
                      <a:pt x="293" y="36"/>
                    </a:lnTo>
                    <a:lnTo>
                      <a:pt x="293" y="36"/>
                    </a:lnTo>
                    <a:lnTo>
                      <a:pt x="291" y="28"/>
                    </a:lnTo>
                    <a:lnTo>
                      <a:pt x="289" y="20"/>
                    </a:lnTo>
                    <a:lnTo>
                      <a:pt x="284" y="11"/>
                    </a:lnTo>
                    <a:lnTo>
                      <a:pt x="281" y="8"/>
                    </a:lnTo>
                    <a:lnTo>
                      <a:pt x="278" y="4"/>
                    </a:lnTo>
                    <a:lnTo>
                      <a:pt x="273" y="2"/>
                    </a:lnTo>
                    <a:lnTo>
                      <a:pt x="269" y="1"/>
                    </a:lnTo>
                    <a:lnTo>
                      <a:pt x="262" y="0"/>
                    </a:lnTo>
                    <a:lnTo>
                      <a:pt x="257" y="1"/>
                    </a:lnTo>
                    <a:lnTo>
                      <a:pt x="249" y="3"/>
                    </a:lnTo>
                    <a:lnTo>
                      <a:pt x="241" y="8"/>
                    </a:lnTo>
                    <a:lnTo>
                      <a:pt x="241" y="8"/>
                    </a:lnTo>
                    <a:lnTo>
                      <a:pt x="195" y="36"/>
                    </a:lnTo>
                    <a:lnTo>
                      <a:pt x="195" y="3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B39375"/>
                  </a:gs>
                  <a:gs pos="100000">
                    <a:srgbClr val="3E3619"/>
                  </a:gs>
                </a:gsLst>
                <a:lin ang="6240000" scaled="0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136525" dist="50800" dir="60000">
                  <a:srgbClr val="000000">
                    <a:alpha val="38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1" name="Group 18">
              <a:extLst>
                <a:ext uri="{FF2B5EF4-FFF2-40B4-BE49-F238E27FC236}">
                  <a16:creationId xmlns:a16="http://schemas.microsoft.com/office/drawing/2014/main" id="{1D2D3AE4-F813-7447-C4B2-EC355C089515}"/>
                </a:ext>
              </a:extLst>
            </p:cNvPr>
            <p:cNvGrpSpPr/>
            <p:nvPr/>
          </p:nvGrpSpPr>
          <p:grpSpPr>
            <a:xfrm>
              <a:off x="3610140" y="3341974"/>
              <a:ext cx="961860" cy="2115426"/>
              <a:chOff x="6931077" y="2209800"/>
              <a:chExt cx="1048561" cy="2306108"/>
            </a:xfrm>
          </p:grpSpPr>
          <p:sp>
            <p:nvSpPr>
              <p:cNvPr id="142" name="Freeform 6">
                <a:extLst>
                  <a:ext uri="{FF2B5EF4-FFF2-40B4-BE49-F238E27FC236}">
                    <a16:creationId xmlns:a16="http://schemas.microsoft.com/office/drawing/2014/main" id="{20F14193-A5EA-01F5-8C09-8DCC5EC50D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8008" y="2209800"/>
                <a:ext cx="243693" cy="2306108"/>
              </a:xfrm>
              <a:custGeom>
                <a:avLst/>
                <a:gdLst/>
                <a:ahLst/>
                <a:cxnLst>
                  <a:cxn ang="0">
                    <a:pos x="48" y="3350"/>
                  </a:cxn>
                  <a:cxn ang="0">
                    <a:pos x="134" y="3037"/>
                  </a:cxn>
                  <a:cxn ang="0">
                    <a:pos x="181" y="2826"/>
                  </a:cxn>
                  <a:cxn ang="0">
                    <a:pos x="207" y="2666"/>
                  </a:cxn>
                  <a:cxn ang="0">
                    <a:pos x="219" y="2560"/>
                  </a:cxn>
                  <a:cxn ang="0">
                    <a:pos x="224" y="2404"/>
                  </a:cxn>
                  <a:cxn ang="0">
                    <a:pos x="216" y="2301"/>
                  </a:cxn>
                  <a:cxn ang="0">
                    <a:pos x="202" y="2193"/>
                  </a:cxn>
                  <a:cxn ang="0">
                    <a:pos x="128" y="1759"/>
                  </a:cxn>
                  <a:cxn ang="0">
                    <a:pos x="75" y="1432"/>
                  </a:cxn>
                  <a:cxn ang="0">
                    <a:pos x="32" y="1101"/>
                  </a:cxn>
                  <a:cxn ang="0">
                    <a:pos x="11" y="881"/>
                  </a:cxn>
                  <a:cxn ang="0">
                    <a:pos x="0" y="604"/>
                  </a:cxn>
                  <a:cxn ang="0">
                    <a:pos x="3" y="437"/>
                  </a:cxn>
                  <a:cxn ang="0">
                    <a:pos x="11" y="327"/>
                  </a:cxn>
                  <a:cxn ang="0">
                    <a:pos x="32" y="161"/>
                  </a:cxn>
                  <a:cxn ang="0">
                    <a:pos x="70" y="0"/>
                  </a:cxn>
                  <a:cxn ang="0">
                    <a:pos x="49" y="108"/>
                  </a:cxn>
                  <a:cxn ang="0">
                    <a:pos x="34" y="273"/>
                  </a:cxn>
                  <a:cxn ang="0">
                    <a:pos x="31" y="437"/>
                  </a:cxn>
                  <a:cxn ang="0">
                    <a:pos x="34" y="547"/>
                  </a:cxn>
                  <a:cxn ang="0">
                    <a:pos x="52" y="766"/>
                  </a:cxn>
                  <a:cxn ang="0">
                    <a:pos x="82" y="984"/>
                  </a:cxn>
                  <a:cxn ang="0">
                    <a:pos x="140" y="1309"/>
                  </a:cxn>
                  <a:cxn ang="0">
                    <a:pos x="236" y="1738"/>
                  </a:cxn>
                  <a:cxn ang="0">
                    <a:pos x="312" y="2060"/>
                  </a:cxn>
                  <a:cxn ang="0">
                    <a:pos x="347" y="2224"/>
                  </a:cxn>
                  <a:cxn ang="0">
                    <a:pos x="374" y="2395"/>
                  </a:cxn>
                  <a:cxn ang="0">
                    <a:pos x="380" y="2512"/>
                  </a:cxn>
                  <a:cxn ang="0">
                    <a:pos x="377" y="2627"/>
                  </a:cxn>
                  <a:cxn ang="0">
                    <a:pos x="363" y="2796"/>
                  </a:cxn>
                  <a:cxn ang="0">
                    <a:pos x="322" y="3076"/>
                  </a:cxn>
                  <a:cxn ang="0">
                    <a:pos x="277" y="3297"/>
                  </a:cxn>
                  <a:cxn ang="0">
                    <a:pos x="223" y="3517"/>
                  </a:cxn>
                  <a:cxn ang="0">
                    <a:pos x="209" y="3547"/>
                  </a:cxn>
                  <a:cxn ang="0">
                    <a:pos x="189" y="3571"/>
                  </a:cxn>
                  <a:cxn ang="0">
                    <a:pos x="162" y="3588"/>
                  </a:cxn>
                  <a:cxn ang="0">
                    <a:pos x="131" y="3596"/>
                  </a:cxn>
                  <a:cxn ang="0">
                    <a:pos x="100" y="3596"/>
                  </a:cxn>
                  <a:cxn ang="0">
                    <a:pos x="78" y="3591"/>
                  </a:cxn>
                  <a:cxn ang="0">
                    <a:pos x="49" y="3574"/>
                  </a:cxn>
                  <a:cxn ang="0">
                    <a:pos x="28" y="3551"/>
                  </a:cxn>
                  <a:cxn ang="0">
                    <a:pos x="14" y="3523"/>
                  </a:cxn>
                  <a:cxn ang="0">
                    <a:pos x="8" y="3492"/>
                  </a:cxn>
                  <a:cxn ang="0">
                    <a:pos x="11" y="3459"/>
                  </a:cxn>
                  <a:cxn ang="0">
                    <a:pos x="14" y="3452"/>
                  </a:cxn>
                </a:cxnLst>
                <a:rect l="0" t="0" r="r" b="b"/>
                <a:pathLst>
                  <a:path w="380" h="3598">
                    <a:moveTo>
                      <a:pt x="14" y="3452"/>
                    </a:moveTo>
                    <a:lnTo>
                      <a:pt x="14" y="3452"/>
                    </a:lnTo>
                    <a:lnTo>
                      <a:pt x="48" y="3350"/>
                    </a:lnTo>
                    <a:lnTo>
                      <a:pt x="79" y="3246"/>
                    </a:lnTo>
                    <a:lnTo>
                      <a:pt x="107" y="3141"/>
                    </a:lnTo>
                    <a:lnTo>
                      <a:pt x="134" y="3037"/>
                    </a:lnTo>
                    <a:lnTo>
                      <a:pt x="134" y="3037"/>
                    </a:lnTo>
                    <a:lnTo>
                      <a:pt x="159" y="2931"/>
                    </a:lnTo>
                    <a:lnTo>
                      <a:pt x="181" y="2826"/>
                    </a:lnTo>
                    <a:lnTo>
                      <a:pt x="191" y="2772"/>
                    </a:lnTo>
                    <a:lnTo>
                      <a:pt x="199" y="2720"/>
                    </a:lnTo>
                    <a:lnTo>
                      <a:pt x="207" y="2666"/>
                    </a:lnTo>
                    <a:lnTo>
                      <a:pt x="213" y="2614"/>
                    </a:lnTo>
                    <a:lnTo>
                      <a:pt x="213" y="2614"/>
                    </a:lnTo>
                    <a:lnTo>
                      <a:pt x="219" y="2560"/>
                    </a:lnTo>
                    <a:lnTo>
                      <a:pt x="223" y="2508"/>
                    </a:lnTo>
                    <a:lnTo>
                      <a:pt x="224" y="2456"/>
                    </a:lnTo>
                    <a:lnTo>
                      <a:pt x="224" y="2404"/>
                    </a:lnTo>
                    <a:lnTo>
                      <a:pt x="224" y="2404"/>
                    </a:lnTo>
                    <a:lnTo>
                      <a:pt x="222" y="2353"/>
                    </a:lnTo>
                    <a:lnTo>
                      <a:pt x="216" y="2301"/>
                    </a:lnTo>
                    <a:lnTo>
                      <a:pt x="210" y="2247"/>
                    </a:lnTo>
                    <a:lnTo>
                      <a:pt x="202" y="2193"/>
                    </a:lnTo>
                    <a:lnTo>
                      <a:pt x="202" y="2193"/>
                    </a:lnTo>
                    <a:lnTo>
                      <a:pt x="185" y="2086"/>
                    </a:lnTo>
                    <a:lnTo>
                      <a:pt x="167" y="1977"/>
                    </a:lnTo>
                    <a:lnTo>
                      <a:pt x="128" y="1759"/>
                    </a:lnTo>
                    <a:lnTo>
                      <a:pt x="128" y="1759"/>
                    </a:lnTo>
                    <a:lnTo>
                      <a:pt x="92" y="1540"/>
                    </a:lnTo>
                    <a:lnTo>
                      <a:pt x="75" y="1432"/>
                    </a:lnTo>
                    <a:lnTo>
                      <a:pt x="59" y="1321"/>
                    </a:lnTo>
                    <a:lnTo>
                      <a:pt x="45" y="1211"/>
                    </a:lnTo>
                    <a:lnTo>
                      <a:pt x="32" y="1101"/>
                    </a:lnTo>
                    <a:lnTo>
                      <a:pt x="21" y="991"/>
                    </a:lnTo>
                    <a:lnTo>
                      <a:pt x="11" y="881"/>
                    </a:lnTo>
                    <a:lnTo>
                      <a:pt x="11" y="881"/>
                    </a:lnTo>
                    <a:lnTo>
                      <a:pt x="4" y="770"/>
                    </a:lnTo>
                    <a:lnTo>
                      <a:pt x="1" y="659"/>
                    </a:lnTo>
                    <a:lnTo>
                      <a:pt x="0" y="604"/>
                    </a:lnTo>
                    <a:lnTo>
                      <a:pt x="0" y="547"/>
                    </a:lnTo>
                    <a:lnTo>
                      <a:pt x="1" y="492"/>
                    </a:lnTo>
                    <a:lnTo>
                      <a:pt x="3" y="437"/>
                    </a:lnTo>
                    <a:lnTo>
                      <a:pt x="3" y="437"/>
                    </a:lnTo>
                    <a:lnTo>
                      <a:pt x="7" y="382"/>
                    </a:lnTo>
                    <a:lnTo>
                      <a:pt x="11" y="327"/>
                    </a:lnTo>
                    <a:lnTo>
                      <a:pt x="17" y="272"/>
                    </a:lnTo>
                    <a:lnTo>
                      <a:pt x="24" y="216"/>
                    </a:lnTo>
                    <a:lnTo>
                      <a:pt x="32" y="161"/>
                    </a:lnTo>
                    <a:lnTo>
                      <a:pt x="42" y="106"/>
                    </a:lnTo>
                    <a:lnTo>
                      <a:pt x="55" y="53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9" y="54"/>
                    </a:lnTo>
                    <a:lnTo>
                      <a:pt x="49" y="108"/>
                    </a:lnTo>
                    <a:lnTo>
                      <a:pt x="42" y="163"/>
                    </a:lnTo>
                    <a:lnTo>
                      <a:pt x="37" y="218"/>
                    </a:lnTo>
                    <a:lnTo>
                      <a:pt x="34" y="273"/>
                    </a:lnTo>
                    <a:lnTo>
                      <a:pt x="31" y="327"/>
                    </a:lnTo>
                    <a:lnTo>
                      <a:pt x="29" y="382"/>
                    </a:lnTo>
                    <a:lnTo>
                      <a:pt x="31" y="437"/>
                    </a:lnTo>
                    <a:lnTo>
                      <a:pt x="31" y="437"/>
                    </a:lnTo>
                    <a:lnTo>
                      <a:pt x="32" y="492"/>
                    </a:lnTo>
                    <a:lnTo>
                      <a:pt x="34" y="547"/>
                    </a:lnTo>
                    <a:lnTo>
                      <a:pt x="38" y="602"/>
                    </a:lnTo>
                    <a:lnTo>
                      <a:pt x="42" y="656"/>
                    </a:lnTo>
                    <a:lnTo>
                      <a:pt x="52" y="766"/>
                    </a:lnTo>
                    <a:lnTo>
                      <a:pt x="66" y="875"/>
                    </a:lnTo>
                    <a:lnTo>
                      <a:pt x="66" y="875"/>
                    </a:lnTo>
                    <a:lnTo>
                      <a:pt x="82" y="984"/>
                    </a:lnTo>
                    <a:lnTo>
                      <a:pt x="99" y="1092"/>
                    </a:lnTo>
                    <a:lnTo>
                      <a:pt x="118" y="1200"/>
                    </a:lnTo>
                    <a:lnTo>
                      <a:pt x="140" y="1309"/>
                    </a:lnTo>
                    <a:lnTo>
                      <a:pt x="162" y="1416"/>
                    </a:lnTo>
                    <a:lnTo>
                      <a:pt x="186" y="1523"/>
                    </a:lnTo>
                    <a:lnTo>
                      <a:pt x="236" y="1738"/>
                    </a:lnTo>
                    <a:lnTo>
                      <a:pt x="236" y="1738"/>
                    </a:lnTo>
                    <a:lnTo>
                      <a:pt x="287" y="1953"/>
                    </a:lnTo>
                    <a:lnTo>
                      <a:pt x="312" y="2060"/>
                    </a:lnTo>
                    <a:lnTo>
                      <a:pt x="336" y="2169"/>
                    </a:lnTo>
                    <a:lnTo>
                      <a:pt x="336" y="2169"/>
                    </a:lnTo>
                    <a:lnTo>
                      <a:pt x="347" y="2224"/>
                    </a:lnTo>
                    <a:lnTo>
                      <a:pt x="359" y="2279"/>
                    </a:lnTo>
                    <a:lnTo>
                      <a:pt x="367" y="2337"/>
                    </a:lnTo>
                    <a:lnTo>
                      <a:pt x="374" y="2395"/>
                    </a:lnTo>
                    <a:lnTo>
                      <a:pt x="374" y="2395"/>
                    </a:lnTo>
                    <a:lnTo>
                      <a:pt x="378" y="2455"/>
                    </a:lnTo>
                    <a:lnTo>
                      <a:pt x="380" y="2512"/>
                    </a:lnTo>
                    <a:lnTo>
                      <a:pt x="378" y="2569"/>
                    </a:lnTo>
                    <a:lnTo>
                      <a:pt x="377" y="2627"/>
                    </a:lnTo>
                    <a:lnTo>
                      <a:pt x="377" y="2627"/>
                    </a:lnTo>
                    <a:lnTo>
                      <a:pt x="373" y="2683"/>
                    </a:lnTo>
                    <a:lnTo>
                      <a:pt x="369" y="2741"/>
                    </a:lnTo>
                    <a:lnTo>
                      <a:pt x="363" y="2796"/>
                    </a:lnTo>
                    <a:lnTo>
                      <a:pt x="356" y="2853"/>
                    </a:lnTo>
                    <a:lnTo>
                      <a:pt x="340" y="2965"/>
                    </a:lnTo>
                    <a:lnTo>
                      <a:pt x="322" y="3076"/>
                    </a:lnTo>
                    <a:lnTo>
                      <a:pt x="322" y="3076"/>
                    </a:lnTo>
                    <a:lnTo>
                      <a:pt x="301" y="3186"/>
                    </a:lnTo>
                    <a:lnTo>
                      <a:pt x="277" y="3297"/>
                    </a:lnTo>
                    <a:lnTo>
                      <a:pt x="251" y="3407"/>
                    </a:lnTo>
                    <a:lnTo>
                      <a:pt x="223" y="3517"/>
                    </a:lnTo>
                    <a:lnTo>
                      <a:pt x="223" y="3517"/>
                    </a:lnTo>
                    <a:lnTo>
                      <a:pt x="219" y="3527"/>
                    </a:lnTo>
                    <a:lnTo>
                      <a:pt x="215" y="3537"/>
                    </a:lnTo>
                    <a:lnTo>
                      <a:pt x="209" y="3547"/>
                    </a:lnTo>
                    <a:lnTo>
                      <a:pt x="203" y="3555"/>
                    </a:lnTo>
                    <a:lnTo>
                      <a:pt x="196" y="3564"/>
                    </a:lnTo>
                    <a:lnTo>
                      <a:pt x="189" y="3571"/>
                    </a:lnTo>
                    <a:lnTo>
                      <a:pt x="181" y="3578"/>
                    </a:lnTo>
                    <a:lnTo>
                      <a:pt x="172" y="3583"/>
                    </a:lnTo>
                    <a:lnTo>
                      <a:pt x="162" y="3588"/>
                    </a:lnTo>
                    <a:lnTo>
                      <a:pt x="152" y="3592"/>
                    </a:lnTo>
                    <a:lnTo>
                      <a:pt x="142" y="3595"/>
                    </a:lnTo>
                    <a:lnTo>
                      <a:pt x="131" y="3596"/>
                    </a:lnTo>
                    <a:lnTo>
                      <a:pt x="121" y="3598"/>
                    </a:lnTo>
                    <a:lnTo>
                      <a:pt x="110" y="3598"/>
                    </a:lnTo>
                    <a:lnTo>
                      <a:pt x="100" y="3596"/>
                    </a:lnTo>
                    <a:lnTo>
                      <a:pt x="89" y="3593"/>
                    </a:lnTo>
                    <a:lnTo>
                      <a:pt x="89" y="3593"/>
                    </a:lnTo>
                    <a:lnTo>
                      <a:pt x="78" y="3591"/>
                    </a:lnTo>
                    <a:lnTo>
                      <a:pt x="68" y="3586"/>
                    </a:lnTo>
                    <a:lnTo>
                      <a:pt x="59" y="3581"/>
                    </a:lnTo>
                    <a:lnTo>
                      <a:pt x="49" y="3574"/>
                    </a:lnTo>
                    <a:lnTo>
                      <a:pt x="42" y="3568"/>
                    </a:lnTo>
                    <a:lnTo>
                      <a:pt x="35" y="3559"/>
                    </a:lnTo>
                    <a:lnTo>
                      <a:pt x="28" y="3551"/>
                    </a:lnTo>
                    <a:lnTo>
                      <a:pt x="22" y="3542"/>
                    </a:lnTo>
                    <a:lnTo>
                      <a:pt x="18" y="3533"/>
                    </a:lnTo>
                    <a:lnTo>
                      <a:pt x="14" y="3523"/>
                    </a:lnTo>
                    <a:lnTo>
                      <a:pt x="11" y="3513"/>
                    </a:lnTo>
                    <a:lnTo>
                      <a:pt x="8" y="3503"/>
                    </a:lnTo>
                    <a:lnTo>
                      <a:pt x="8" y="3492"/>
                    </a:lnTo>
                    <a:lnTo>
                      <a:pt x="8" y="3482"/>
                    </a:lnTo>
                    <a:lnTo>
                      <a:pt x="10" y="3470"/>
                    </a:lnTo>
                    <a:lnTo>
                      <a:pt x="11" y="3459"/>
                    </a:lnTo>
                    <a:lnTo>
                      <a:pt x="11" y="3459"/>
                    </a:lnTo>
                    <a:lnTo>
                      <a:pt x="14" y="3453"/>
                    </a:lnTo>
                    <a:lnTo>
                      <a:pt x="14" y="345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5EBD63"/>
                  </a:gs>
                  <a:gs pos="65000">
                    <a:srgbClr val="447F31"/>
                  </a:gs>
                  <a:gs pos="100000">
                    <a:srgbClr val="23501F"/>
                  </a:gs>
                </a:gsLst>
                <a:lin ang="6240000" scaled="0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63500" dist="50800" dir="60000">
                  <a:srgbClr val="000000">
                    <a:alpha val="38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43" name="Group 165">
                <a:extLst>
                  <a:ext uri="{FF2B5EF4-FFF2-40B4-BE49-F238E27FC236}">
                    <a16:creationId xmlns:a16="http://schemas.microsoft.com/office/drawing/2014/main" id="{264F74F2-7431-B02D-8A5B-3F8546200681}"/>
                  </a:ext>
                </a:extLst>
              </p:cNvPr>
              <p:cNvGrpSpPr/>
              <p:nvPr/>
            </p:nvGrpSpPr>
            <p:grpSpPr>
              <a:xfrm rot="287009">
                <a:off x="7543525" y="3359471"/>
                <a:ext cx="436113" cy="412942"/>
                <a:chOff x="971551" y="0"/>
                <a:chExt cx="7200902" cy="6818311"/>
              </a:xfrm>
            </p:grpSpPr>
            <p:sp>
              <p:nvSpPr>
                <p:cNvPr id="151" name="Freeform 5">
                  <a:extLst>
                    <a:ext uri="{FF2B5EF4-FFF2-40B4-BE49-F238E27FC236}">
                      <a16:creationId xmlns:a16="http://schemas.microsoft.com/office/drawing/2014/main" id="{5ECEC74E-74A7-CF79-DCAB-7A77A97A9C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6587" y="96583"/>
                  <a:ext cx="6586540" cy="6713539"/>
                </a:xfrm>
                <a:custGeom>
                  <a:avLst/>
                  <a:gdLst/>
                  <a:ahLst/>
                  <a:cxnLst>
                    <a:cxn ang="0">
                      <a:pos x="4149" y="0"/>
                    </a:cxn>
                    <a:cxn ang="0">
                      <a:pos x="3889" y="307"/>
                    </a:cxn>
                    <a:cxn ang="0">
                      <a:pos x="3618" y="619"/>
                    </a:cxn>
                    <a:cxn ang="0">
                      <a:pos x="3336" y="934"/>
                    </a:cxn>
                    <a:cxn ang="0">
                      <a:pos x="3042" y="1252"/>
                    </a:cxn>
                    <a:cxn ang="0">
                      <a:pos x="2738" y="1571"/>
                    </a:cxn>
                    <a:cxn ang="0">
                      <a:pos x="2423" y="1891"/>
                    </a:cxn>
                    <a:cxn ang="0">
                      <a:pos x="2099" y="2212"/>
                    </a:cxn>
                    <a:cxn ang="0">
                      <a:pos x="1765" y="2534"/>
                    </a:cxn>
                    <a:cxn ang="0">
                      <a:pos x="858" y="3396"/>
                    </a:cxn>
                    <a:cxn ang="0">
                      <a:pos x="0" y="4204"/>
                    </a:cxn>
                    <a:cxn ang="0">
                      <a:pos x="2" y="4205"/>
                    </a:cxn>
                    <a:cxn ang="0">
                      <a:pos x="101" y="4213"/>
                    </a:cxn>
                    <a:cxn ang="0">
                      <a:pos x="292" y="4224"/>
                    </a:cxn>
                    <a:cxn ang="0">
                      <a:pos x="465" y="4229"/>
                    </a:cxn>
                    <a:cxn ang="0">
                      <a:pos x="669" y="4229"/>
                    </a:cxn>
                    <a:cxn ang="0">
                      <a:pos x="898" y="4221"/>
                    </a:cxn>
                    <a:cxn ang="0">
                      <a:pos x="1149" y="4205"/>
                    </a:cxn>
                    <a:cxn ang="0">
                      <a:pos x="1413" y="4177"/>
                    </a:cxn>
                    <a:cxn ang="0">
                      <a:pos x="1549" y="4158"/>
                    </a:cxn>
                    <a:cxn ang="0">
                      <a:pos x="1689" y="4135"/>
                    </a:cxn>
                    <a:cxn ang="0">
                      <a:pos x="1828" y="4108"/>
                    </a:cxn>
                    <a:cxn ang="0">
                      <a:pos x="1969" y="4078"/>
                    </a:cxn>
                    <a:cxn ang="0">
                      <a:pos x="2109" y="4041"/>
                    </a:cxn>
                    <a:cxn ang="0">
                      <a:pos x="2249" y="4000"/>
                    </a:cxn>
                    <a:cxn ang="0">
                      <a:pos x="2388" y="3954"/>
                    </a:cxn>
                    <a:cxn ang="0">
                      <a:pos x="2525" y="3902"/>
                    </a:cxn>
                    <a:cxn ang="0">
                      <a:pos x="2659" y="3844"/>
                    </a:cxn>
                    <a:cxn ang="0">
                      <a:pos x="2790" y="3781"/>
                    </a:cxn>
                    <a:cxn ang="0">
                      <a:pos x="2917" y="3710"/>
                    </a:cxn>
                    <a:cxn ang="0">
                      <a:pos x="3041" y="3634"/>
                    </a:cxn>
                    <a:cxn ang="0">
                      <a:pos x="3159" y="3551"/>
                    </a:cxn>
                    <a:cxn ang="0">
                      <a:pos x="3271" y="3460"/>
                    </a:cxn>
                    <a:cxn ang="0">
                      <a:pos x="3377" y="3361"/>
                    </a:cxn>
                    <a:cxn ang="0">
                      <a:pos x="3424" y="3312"/>
                    </a:cxn>
                    <a:cxn ang="0">
                      <a:pos x="3511" y="3211"/>
                    </a:cxn>
                    <a:cxn ang="0">
                      <a:pos x="3590" y="3106"/>
                    </a:cxn>
                    <a:cxn ang="0">
                      <a:pos x="3660" y="2999"/>
                    </a:cxn>
                    <a:cxn ang="0">
                      <a:pos x="3722" y="2888"/>
                    </a:cxn>
                    <a:cxn ang="0">
                      <a:pos x="3776" y="2775"/>
                    </a:cxn>
                    <a:cxn ang="0">
                      <a:pos x="3825" y="2659"/>
                    </a:cxn>
                    <a:cxn ang="0">
                      <a:pos x="3866" y="2541"/>
                    </a:cxn>
                    <a:cxn ang="0">
                      <a:pos x="3901" y="2421"/>
                    </a:cxn>
                    <a:cxn ang="0">
                      <a:pos x="3931" y="2301"/>
                    </a:cxn>
                    <a:cxn ang="0">
                      <a:pos x="3955" y="2180"/>
                    </a:cxn>
                    <a:cxn ang="0">
                      <a:pos x="3975" y="2057"/>
                    </a:cxn>
                    <a:cxn ang="0">
                      <a:pos x="3990" y="1935"/>
                    </a:cxn>
                    <a:cxn ang="0">
                      <a:pos x="4002" y="1813"/>
                    </a:cxn>
                    <a:cxn ang="0">
                      <a:pos x="4014" y="1631"/>
                    </a:cxn>
                    <a:cxn ang="0">
                      <a:pos x="4022" y="1391"/>
                    </a:cxn>
                    <a:cxn ang="0">
                      <a:pos x="4023" y="1045"/>
                    </a:cxn>
                    <a:cxn ang="0">
                      <a:pos x="4024" y="724"/>
                    </a:cxn>
                    <a:cxn ang="0">
                      <a:pos x="4030" y="528"/>
                    </a:cxn>
                    <a:cxn ang="0">
                      <a:pos x="4040" y="393"/>
                    </a:cxn>
                    <a:cxn ang="0">
                      <a:pos x="4051" y="308"/>
                    </a:cxn>
                    <a:cxn ang="0">
                      <a:pos x="4066" y="229"/>
                    </a:cxn>
                    <a:cxn ang="0">
                      <a:pos x="4083" y="156"/>
                    </a:cxn>
                    <a:cxn ang="0">
                      <a:pos x="4106" y="89"/>
                    </a:cxn>
                    <a:cxn ang="0">
                      <a:pos x="4133" y="27"/>
                    </a:cxn>
                    <a:cxn ang="0">
                      <a:pos x="4149" y="0"/>
                    </a:cxn>
                  </a:cxnLst>
                  <a:rect l="0" t="0" r="r" b="b"/>
                  <a:pathLst>
                    <a:path w="4149" h="4229">
                      <a:moveTo>
                        <a:pt x="4149" y="0"/>
                      </a:moveTo>
                      <a:lnTo>
                        <a:pt x="4149" y="0"/>
                      </a:lnTo>
                      <a:lnTo>
                        <a:pt x="4020" y="153"/>
                      </a:lnTo>
                      <a:lnTo>
                        <a:pt x="3889" y="307"/>
                      </a:lnTo>
                      <a:lnTo>
                        <a:pt x="3755" y="462"/>
                      </a:lnTo>
                      <a:lnTo>
                        <a:pt x="3618" y="619"/>
                      </a:lnTo>
                      <a:lnTo>
                        <a:pt x="3478" y="776"/>
                      </a:lnTo>
                      <a:lnTo>
                        <a:pt x="3336" y="934"/>
                      </a:lnTo>
                      <a:lnTo>
                        <a:pt x="3190" y="1092"/>
                      </a:lnTo>
                      <a:lnTo>
                        <a:pt x="3042" y="1252"/>
                      </a:lnTo>
                      <a:lnTo>
                        <a:pt x="2891" y="1411"/>
                      </a:lnTo>
                      <a:lnTo>
                        <a:pt x="2738" y="1571"/>
                      </a:lnTo>
                      <a:lnTo>
                        <a:pt x="2581" y="1731"/>
                      </a:lnTo>
                      <a:lnTo>
                        <a:pt x="2423" y="1891"/>
                      </a:lnTo>
                      <a:lnTo>
                        <a:pt x="2262" y="2052"/>
                      </a:lnTo>
                      <a:lnTo>
                        <a:pt x="2099" y="2212"/>
                      </a:lnTo>
                      <a:lnTo>
                        <a:pt x="1934" y="2373"/>
                      </a:lnTo>
                      <a:lnTo>
                        <a:pt x="1765" y="2534"/>
                      </a:lnTo>
                      <a:lnTo>
                        <a:pt x="1765" y="2534"/>
                      </a:lnTo>
                      <a:lnTo>
                        <a:pt x="858" y="3396"/>
                      </a:lnTo>
                      <a:lnTo>
                        <a:pt x="422" y="3808"/>
                      </a:lnTo>
                      <a:lnTo>
                        <a:pt x="0" y="4204"/>
                      </a:lnTo>
                      <a:lnTo>
                        <a:pt x="2" y="4205"/>
                      </a:lnTo>
                      <a:lnTo>
                        <a:pt x="2" y="4205"/>
                      </a:lnTo>
                      <a:lnTo>
                        <a:pt x="27" y="4208"/>
                      </a:lnTo>
                      <a:lnTo>
                        <a:pt x="101" y="4213"/>
                      </a:lnTo>
                      <a:lnTo>
                        <a:pt x="219" y="4221"/>
                      </a:lnTo>
                      <a:lnTo>
                        <a:pt x="292" y="4224"/>
                      </a:lnTo>
                      <a:lnTo>
                        <a:pt x="375" y="4226"/>
                      </a:lnTo>
                      <a:lnTo>
                        <a:pt x="465" y="4229"/>
                      </a:lnTo>
                      <a:lnTo>
                        <a:pt x="564" y="4229"/>
                      </a:lnTo>
                      <a:lnTo>
                        <a:pt x="669" y="4229"/>
                      </a:lnTo>
                      <a:lnTo>
                        <a:pt x="781" y="4226"/>
                      </a:lnTo>
                      <a:lnTo>
                        <a:pt x="898" y="4221"/>
                      </a:lnTo>
                      <a:lnTo>
                        <a:pt x="1021" y="4214"/>
                      </a:lnTo>
                      <a:lnTo>
                        <a:pt x="1149" y="4205"/>
                      </a:lnTo>
                      <a:lnTo>
                        <a:pt x="1279" y="4193"/>
                      </a:lnTo>
                      <a:lnTo>
                        <a:pt x="1413" y="4177"/>
                      </a:lnTo>
                      <a:lnTo>
                        <a:pt x="1481" y="4169"/>
                      </a:lnTo>
                      <a:lnTo>
                        <a:pt x="1549" y="4158"/>
                      </a:lnTo>
                      <a:lnTo>
                        <a:pt x="1619" y="4147"/>
                      </a:lnTo>
                      <a:lnTo>
                        <a:pt x="1689" y="4135"/>
                      </a:lnTo>
                      <a:lnTo>
                        <a:pt x="1758" y="4122"/>
                      </a:lnTo>
                      <a:lnTo>
                        <a:pt x="1828" y="4108"/>
                      </a:lnTo>
                      <a:lnTo>
                        <a:pt x="1899" y="4094"/>
                      </a:lnTo>
                      <a:lnTo>
                        <a:pt x="1969" y="4078"/>
                      </a:lnTo>
                      <a:lnTo>
                        <a:pt x="2040" y="4060"/>
                      </a:lnTo>
                      <a:lnTo>
                        <a:pt x="2109" y="4041"/>
                      </a:lnTo>
                      <a:lnTo>
                        <a:pt x="2179" y="4021"/>
                      </a:lnTo>
                      <a:lnTo>
                        <a:pt x="2249" y="4000"/>
                      </a:lnTo>
                      <a:lnTo>
                        <a:pt x="2318" y="3977"/>
                      </a:lnTo>
                      <a:lnTo>
                        <a:pt x="2388" y="3954"/>
                      </a:lnTo>
                      <a:lnTo>
                        <a:pt x="2457" y="3929"/>
                      </a:lnTo>
                      <a:lnTo>
                        <a:pt x="2525" y="3902"/>
                      </a:lnTo>
                      <a:lnTo>
                        <a:pt x="2592" y="3874"/>
                      </a:lnTo>
                      <a:lnTo>
                        <a:pt x="2659" y="3844"/>
                      </a:lnTo>
                      <a:lnTo>
                        <a:pt x="2726" y="3814"/>
                      </a:lnTo>
                      <a:lnTo>
                        <a:pt x="2790" y="3781"/>
                      </a:lnTo>
                      <a:lnTo>
                        <a:pt x="2855" y="3747"/>
                      </a:lnTo>
                      <a:lnTo>
                        <a:pt x="2917" y="3710"/>
                      </a:lnTo>
                      <a:lnTo>
                        <a:pt x="2980" y="3673"/>
                      </a:lnTo>
                      <a:lnTo>
                        <a:pt x="3041" y="3634"/>
                      </a:lnTo>
                      <a:lnTo>
                        <a:pt x="3100" y="3594"/>
                      </a:lnTo>
                      <a:lnTo>
                        <a:pt x="3159" y="3551"/>
                      </a:lnTo>
                      <a:lnTo>
                        <a:pt x="3215" y="3505"/>
                      </a:lnTo>
                      <a:lnTo>
                        <a:pt x="3271" y="3460"/>
                      </a:lnTo>
                      <a:lnTo>
                        <a:pt x="3325" y="3412"/>
                      </a:lnTo>
                      <a:lnTo>
                        <a:pt x="3377" y="3361"/>
                      </a:lnTo>
                      <a:lnTo>
                        <a:pt x="3377" y="3361"/>
                      </a:lnTo>
                      <a:lnTo>
                        <a:pt x="3424" y="3312"/>
                      </a:lnTo>
                      <a:lnTo>
                        <a:pt x="3468" y="3262"/>
                      </a:lnTo>
                      <a:lnTo>
                        <a:pt x="3511" y="3211"/>
                      </a:lnTo>
                      <a:lnTo>
                        <a:pt x="3551" y="3160"/>
                      </a:lnTo>
                      <a:lnTo>
                        <a:pt x="3590" y="3106"/>
                      </a:lnTo>
                      <a:lnTo>
                        <a:pt x="3626" y="3053"/>
                      </a:lnTo>
                      <a:lnTo>
                        <a:pt x="3660" y="2999"/>
                      </a:lnTo>
                      <a:lnTo>
                        <a:pt x="3692" y="2944"/>
                      </a:lnTo>
                      <a:lnTo>
                        <a:pt x="3722" y="2888"/>
                      </a:lnTo>
                      <a:lnTo>
                        <a:pt x="3751" y="2831"/>
                      </a:lnTo>
                      <a:lnTo>
                        <a:pt x="3776" y="2775"/>
                      </a:lnTo>
                      <a:lnTo>
                        <a:pt x="3802" y="2718"/>
                      </a:lnTo>
                      <a:lnTo>
                        <a:pt x="3825" y="2659"/>
                      </a:lnTo>
                      <a:lnTo>
                        <a:pt x="3846" y="2600"/>
                      </a:lnTo>
                      <a:lnTo>
                        <a:pt x="3866" y="2541"/>
                      </a:lnTo>
                      <a:lnTo>
                        <a:pt x="3884" y="2482"/>
                      </a:lnTo>
                      <a:lnTo>
                        <a:pt x="3901" y="2421"/>
                      </a:lnTo>
                      <a:lnTo>
                        <a:pt x="3916" y="2361"/>
                      </a:lnTo>
                      <a:lnTo>
                        <a:pt x="3931" y="2301"/>
                      </a:lnTo>
                      <a:lnTo>
                        <a:pt x="3943" y="2241"/>
                      </a:lnTo>
                      <a:lnTo>
                        <a:pt x="3955" y="2180"/>
                      </a:lnTo>
                      <a:lnTo>
                        <a:pt x="3965" y="2119"/>
                      </a:lnTo>
                      <a:lnTo>
                        <a:pt x="3975" y="2057"/>
                      </a:lnTo>
                      <a:lnTo>
                        <a:pt x="3983" y="1997"/>
                      </a:lnTo>
                      <a:lnTo>
                        <a:pt x="3990" y="1935"/>
                      </a:lnTo>
                      <a:lnTo>
                        <a:pt x="3996" y="1875"/>
                      </a:lnTo>
                      <a:lnTo>
                        <a:pt x="4002" y="1813"/>
                      </a:lnTo>
                      <a:lnTo>
                        <a:pt x="4007" y="1751"/>
                      </a:lnTo>
                      <a:lnTo>
                        <a:pt x="4014" y="1631"/>
                      </a:lnTo>
                      <a:lnTo>
                        <a:pt x="4019" y="1510"/>
                      </a:lnTo>
                      <a:lnTo>
                        <a:pt x="4022" y="1391"/>
                      </a:lnTo>
                      <a:lnTo>
                        <a:pt x="4023" y="1274"/>
                      </a:lnTo>
                      <a:lnTo>
                        <a:pt x="4023" y="1045"/>
                      </a:lnTo>
                      <a:lnTo>
                        <a:pt x="4023" y="828"/>
                      </a:lnTo>
                      <a:lnTo>
                        <a:pt x="4024" y="724"/>
                      </a:lnTo>
                      <a:lnTo>
                        <a:pt x="4026" y="625"/>
                      </a:lnTo>
                      <a:lnTo>
                        <a:pt x="4030" y="528"/>
                      </a:lnTo>
                      <a:lnTo>
                        <a:pt x="4036" y="437"/>
                      </a:lnTo>
                      <a:lnTo>
                        <a:pt x="4040" y="393"/>
                      </a:lnTo>
                      <a:lnTo>
                        <a:pt x="4046" y="350"/>
                      </a:lnTo>
                      <a:lnTo>
                        <a:pt x="4051" y="308"/>
                      </a:lnTo>
                      <a:lnTo>
                        <a:pt x="4058" y="268"/>
                      </a:lnTo>
                      <a:lnTo>
                        <a:pt x="4066" y="229"/>
                      </a:lnTo>
                      <a:lnTo>
                        <a:pt x="4074" y="192"/>
                      </a:lnTo>
                      <a:lnTo>
                        <a:pt x="4083" y="156"/>
                      </a:lnTo>
                      <a:lnTo>
                        <a:pt x="4094" y="121"/>
                      </a:lnTo>
                      <a:lnTo>
                        <a:pt x="4106" y="89"/>
                      </a:lnTo>
                      <a:lnTo>
                        <a:pt x="4119" y="58"/>
                      </a:lnTo>
                      <a:lnTo>
                        <a:pt x="4133" y="27"/>
                      </a:lnTo>
                      <a:lnTo>
                        <a:pt x="4149" y="0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6">
                  <a:extLst>
                    <a:ext uri="{FF2B5EF4-FFF2-40B4-BE49-F238E27FC236}">
                      <a16:creationId xmlns:a16="http://schemas.microsoft.com/office/drawing/2014/main" id="{DAE33210-5F29-EB0C-7183-EEB1B64573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551" y="0"/>
                  <a:ext cx="7200902" cy="6818311"/>
                </a:xfrm>
                <a:custGeom>
                  <a:avLst/>
                  <a:gdLst/>
                  <a:ahLst/>
                  <a:cxnLst>
                    <a:cxn ang="0">
                      <a:pos x="4481" y="66"/>
                    </a:cxn>
                    <a:cxn ang="0">
                      <a:pos x="4536" y="0"/>
                    </a:cxn>
                    <a:cxn ang="0">
                      <a:pos x="4482" y="36"/>
                    </a:cxn>
                    <a:cxn ang="0">
                      <a:pos x="4389" y="82"/>
                    </a:cxn>
                    <a:cxn ang="0">
                      <a:pos x="4279" y="115"/>
                    </a:cxn>
                    <a:cxn ang="0">
                      <a:pos x="4155" y="141"/>
                    </a:cxn>
                    <a:cxn ang="0">
                      <a:pos x="4020" y="159"/>
                    </a:cxn>
                    <a:cxn ang="0">
                      <a:pos x="3713" y="185"/>
                    </a:cxn>
                    <a:cxn ang="0">
                      <a:pos x="3243" y="213"/>
                    </a:cxn>
                    <a:cxn ang="0">
                      <a:pos x="2857" y="249"/>
                    </a:cxn>
                    <a:cxn ang="0">
                      <a:pos x="2655" y="279"/>
                    </a:cxn>
                    <a:cxn ang="0">
                      <a:pos x="2450" y="318"/>
                    </a:cxn>
                    <a:cxn ang="0">
                      <a:pos x="2241" y="367"/>
                    </a:cxn>
                    <a:cxn ang="0">
                      <a:pos x="2029" y="430"/>
                    </a:cxn>
                    <a:cxn ang="0">
                      <a:pos x="1817" y="508"/>
                    </a:cxn>
                    <a:cxn ang="0">
                      <a:pos x="1605" y="603"/>
                    </a:cxn>
                    <a:cxn ang="0">
                      <a:pos x="1395" y="717"/>
                    </a:cxn>
                    <a:cxn ang="0">
                      <a:pos x="1186" y="851"/>
                    </a:cxn>
                    <a:cxn ang="0">
                      <a:pos x="980" y="1008"/>
                    </a:cxn>
                    <a:cxn ang="0">
                      <a:pos x="777" y="1189"/>
                    </a:cxn>
                    <a:cxn ang="0">
                      <a:pos x="651" y="1319"/>
                    </a:cxn>
                    <a:cxn ang="0">
                      <a:pos x="488" y="1517"/>
                    </a:cxn>
                    <a:cxn ang="0">
                      <a:pos x="351" y="1716"/>
                    </a:cxn>
                    <a:cxn ang="0">
                      <a:pos x="241" y="1917"/>
                    </a:cxn>
                    <a:cxn ang="0">
                      <a:pos x="154" y="2120"/>
                    </a:cxn>
                    <a:cxn ang="0">
                      <a:pos x="88" y="2319"/>
                    </a:cxn>
                    <a:cxn ang="0">
                      <a:pos x="43" y="2516"/>
                    </a:cxn>
                    <a:cxn ang="0">
                      <a:pos x="15" y="2709"/>
                    </a:cxn>
                    <a:cxn ang="0">
                      <a:pos x="1" y="2897"/>
                    </a:cxn>
                    <a:cxn ang="0">
                      <a:pos x="3" y="3079"/>
                    </a:cxn>
                    <a:cxn ang="0">
                      <a:pos x="15" y="3253"/>
                    </a:cxn>
                    <a:cxn ang="0">
                      <a:pos x="36" y="3418"/>
                    </a:cxn>
                    <a:cxn ang="0">
                      <a:pos x="64" y="3572"/>
                    </a:cxn>
                    <a:cxn ang="0">
                      <a:pos x="111" y="3760"/>
                    </a:cxn>
                    <a:cxn ang="0">
                      <a:pos x="188" y="3997"/>
                    </a:cxn>
                    <a:cxn ang="0">
                      <a:pos x="257" y="4173"/>
                    </a:cxn>
                    <a:cxn ang="0">
                      <a:pos x="316" y="4295"/>
                    </a:cxn>
                    <a:cxn ang="0">
                      <a:pos x="1174" y="3487"/>
                    </a:cxn>
                    <a:cxn ang="0">
                      <a:pos x="2250" y="2464"/>
                    </a:cxn>
                    <a:cxn ang="0">
                      <a:pos x="2739" y="1982"/>
                    </a:cxn>
                    <a:cxn ang="0">
                      <a:pos x="3207" y="1502"/>
                    </a:cxn>
                    <a:cxn ang="0">
                      <a:pos x="3652" y="1025"/>
                    </a:cxn>
                    <a:cxn ang="0">
                      <a:pos x="4071" y="553"/>
                    </a:cxn>
                    <a:cxn ang="0">
                      <a:pos x="4465" y="91"/>
                    </a:cxn>
                  </a:cxnLst>
                  <a:rect l="0" t="0" r="r" b="b"/>
                  <a:pathLst>
                    <a:path w="4536" h="4295">
                      <a:moveTo>
                        <a:pt x="4465" y="91"/>
                      </a:moveTo>
                      <a:lnTo>
                        <a:pt x="4465" y="91"/>
                      </a:lnTo>
                      <a:lnTo>
                        <a:pt x="4481" y="66"/>
                      </a:lnTo>
                      <a:lnTo>
                        <a:pt x="4498" y="42"/>
                      </a:lnTo>
                      <a:lnTo>
                        <a:pt x="4517" y="20"/>
                      </a:lnTo>
                      <a:lnTo>
                        <a:pt x="4536" y="0"/>
                      </a:lnTo>
                      <a:lnTo>
                        <a:pt x="4536" y="0"/>
                      </a:lnTo>
                      <a:lnTo>
                        <a:pt x="4511" y="19"/>
                      </a:lnTo>
                      <a:lnTo>
                        <a:pt x="4482" y="36"/>
                      </a:lnTo>
                      <a:lnTo>
                        <a:pt x="4453" y="52"/>
                      </a:lnTo>
                      <a:lnTo>
                        <a:pt x="4422" y="67"/>
                      </a:lnTo>
                      <a:lnTo>
                        <a:pt x="4389" y="82"/>
                      </a:lnTo>
                      <a:lnTo>
                        <a:pt x="4354" y="94"/>
                      </a:lnTo>
                      <a:lnTo>
                        <a:pt x="4318" y="105"/>
                      </a:lnTo>
                      <a:lnTo>
                        <a:pt x="4279" y="115"/>
                      </a:lnTo>
                      <a:lnTo>
                        <a:pt x="4240" y="125"/>
                      </a:lnTo>
                      <a:lnTo>
                        <a:pt x="4198" y="133"/>
                      </a:lnTo>
                      <a:lnTo>
                        <a:pt x="4155" y="141"/>
                      </a:lnTo>
                      <a:lnTo>
                        <a:pt x="4113" y="147"/>
                      </a:lnTo>
                      <a:lnTo>
                        <a:pt x="4067" y="154"/>
                      </a:lnTo>
                      <a:lnTo>
                        <a:pt x="4020" y="159"/>
                      </a:lnTo>
                      <a:lnTo>
                        <a:pt x="3922" y="169"/>
                      </a:lnTo>
                      <a:lnTo>
                        <a:pt x="3820" y="177"/>
                      </a:lnTo>
                      <a:lnTo>
                        <a:pt x="3713" y="185"/>
                      </a:lnTo>
                      <a:lnTo>
                        <a:pt x="3485" y="197"/>
                      </a:lnTo>
                      <a:lnTo>
                        <a:pt x="3366" y="205"/>
                      </a:lnTo>
                      <a:lnTo>
                        <a:pt x="3243" y="213"/>
                      </a:lnTo>
                      <a:lnTo>
                        <a:pt x="3117" y="222"/>
                      </a:lnTo>
                      <a:lnTo>
                        <a:pt x="2988" y="234"/>
                      </a:lnTo>
                      <a:lnTo>
                        <a:pt x="2857" y="249"/>
                      </a:lnTo>
                      <a:lnTo>
                        <a:pt x="2790" y="259"/>
                      </a:lnTo>
                      <a:lnTo>
                        <a:pt x="2723" y="268"/>
                      </a:lnTo>
                      <a:lnTo>
                        <a:pt x="2655" y="279"/>
                      </a:lnTo>
                      <a:lnTo>
                        <a:pt x="2586" y="291"/>
                      </a:lnTo>
                      <a:lnTo>
                        <a:pt x="2518" y="303"/>
                      </a:lnTo>
                      <a:lnTo>
                        <a:pt x="2450" y="318"/>
                      </a:lnTo>
                      <a:lnTo>
                        <a:pt x="2380" y="332"/>
                      </a:lnTo>
                      <a:lnTo>
                        <a:pt x="2310" y="348"/>
                      </a:lnTo>
                      <a:lnTo>
                        <a:pt x="2241" y="367"/>
                      </a:lnTo>
                      <a:lnTo>
                        <a:pt x="2170" y="386"/>
                      </a:lnTo>
                      <a:lnTo>
                        <a:pt x="2100" y="407"/>
                      </a:lnTo>
                      <a:lnTo>
                        <a:pt x="2029" y="430"/>
                      </a:lnTo>
                      <a:lnTo>
                        <a:pt x="1959" y="454"/>
                      </a:lnTo>
                      <a:lnTo>
                        <a:pt x="1888" y="480"/>
                      </a:lnTo>
                      <a:lnTo>
                        <a:pt x="1817" y="508"/>
                      </a:lnTo>
                      <a:lnTo>
                        <a:pt x="1746" y="537"/>
                      </a:lnTo>
                      <a:lnTo>
                        <a:pt x="1676" y="569"/>
                      </a:lnTo>
                      <a:lnTo>
                        <a:pt x="1605" y="603"/>
                      </a:lnTo>
                      <a:lnTo>
                        <a:pt x="1534" y="638"/>
                      </a:lnTo>
                      <a:lnTo>
                        <a:pt x="1465" y="677"/>
                      </a:lnTo>
                      <a:lnTo>
                        <a:pt x="1395" y="717"/>
                      </a:lnTo>
                      <a:lnTo>
                        <a:pt x="1324" y="758"/>
                      </a:lnTo>
                      <a:lnTo>
                        <a:pt x="1254" y="804"/>
                      </a:lnTo>
                      <a:lnTo>
                        <a:pt x="1186" y="851"/>
                      </a:lnTo>
                      <a:lnTo>
                        <a:pt x="1116" y="900"/>
                      </a:lnTo>
                      <a:lnTo>
                        <a:pt x="1048" y="953"/>
                      </a:lnTo>
                      <a:lnTo>
                        <a:pt x="980" y="1008"/>
                      </a:lnTo>
                      <a:lnTo>
                        <a:pt x="911" y="1065"/>
                      </a:lnTo>
                      <a:lnTo>
                        <a:pt x="844" y="1126"/>
                      </a:lnTo>
                      <a:lnTo>
                        <a:pt x="777" y="1189"/>
                      </a:lnTo>
                      <a:lnTo>
                        <a:pt x="777" y="1189"/>
                      </a:lnTo>
                      <a:lnTo>
                        <a:pt x="713" y="1254"/>
                      </a:lnTo>
                      <a:lnTo>
                        <a:pt x="651" y="1319"/>
                      </a:lnTo>
                      <a:lnTo>
                        <a:pt x="594" y="1384"/>
                      </a:lnTo>
                      <a:lnTo>
                        <a:pt x="539" y="1450"/>
                      </a:lnTo>
                      <a:lnTo>
                        <a:pt x="488" y="1517"/>
                      </a:lnTo>
                      <a:lnTo>
                        <a:pt x="440" y="1582"/>
                      </a:lnTo>
                      <a:lnTo>
                        <a:pt x="394" y="1649"/>
                      </a:lnTo>
                      <a:lnTo>
                        <a:pt x="351" y="1716"/>
                      </a:lnTo>
                      <a:lnTo>
                        <a:pt x="312" y="1783"/>
                      </a:lnTo>
                      <a:lnTo>
                        <a:pt x="275" y="1850"/>
                      </a:lnTo>
                      <a:lnTo>
                        <a:pt x="241" y="1917"/>
                      </a:lnTo>
                      <a:lnTo>
                        <a:pt x="209" y="1986"/>
                      </a:lnTo>
                      <a:lnTo>
                        <a:pt x="181" y="2053"/>
                      </a:lnTo>
                      <a:lnTo>
                        <a:pt x="154" y="2120"/>
                      </a:lnTo>
                      <a:lnTo>
                        <a:pt x="130" y="2185"/>
                      </a:lnTo>
                      <a:lnTo>
                        <a:pt x="109" y="2252"/>
                      </a:lnTo>
                      <a:lnTo>
                        <a:pt x="88" y="2319"/>
                      </a:lnTo>
                      <a:lnTo>
                        <a:pt x="71" y="2385"/>
                      </a:lnTo>
                      <a:lnTo>
                        <a:pt x="56" y="2451"/>
                      </a:lnTo>
                      <a:lnTo>
                        <a:pt x="43" y="2516"/>
                      </a:lnTo>
                      <a:lnTo>
                        <a:pt x="31" y="2581"/>
                      </a:lnTo>
                      <a:lnTo>
                        <a:pt x="21" y="2645"/>
                      </a:lnTo>
                      <a:lnTo>
                        <a:pt x="15" y="2709"/>
                      </a:lnTo>
                      <a:lnTo>
                        <a:pt x="8" y="2772"/>
                      </a:lnTo>
                      <a:lnTo>
                        <a:pt x="4" y="2835"/>
                      </a:lnTo>
                      <a:lnTo>
                        <a:pt x="1" y="2897"/>
                      </a:lnTo>
                      <a:lnTo>
                        <a:pt x="0" y="2959"/>
                      </a:lnTo>
                      <a:lnTo>
                        <a:pt x="1" y="3019"/>
                      </a:lnTo>
                      <a:lnTo>
                        <a:pt x="3" y="3079"/>
                      </a:lnTo>
                      <a:lnTo>
                        <a:pt x="5" y="3138"/>
                      </a:lnTo>
                      <a:lnTo>
                        <a:pt x="9" y="3196"/>
                      </a:lnTo>
                      <a:lnTo>
                        <a:pt x="15" y="3253"/>
                      </a:lnTo>
                      <a:lnTo>
                        <a:pt x="20" y="3308"/>
                      </a:lnTo>
                      <a:lnTo>
                        <a:pt x="28" y="3363"/>
                      </a:lnTo>
                      <a:lnTo>
                        <a:pt x="36" y="3418"/>
                      </a:lnTo>
                      <a:lnTo>
                        <a:pt x="44" y="3470"/>
                      </a:lnTo>
                      <a:lnTo>
                        <a:pt x="54" y="3523"/>
                      </a:lnTo>
                      <a:lnTo>
                        <a:pt x="64" y="3572"/>
                      </a:lnTo>
                      <a:lnTo>
                        <a:pt x="75" y="3622"/>
                      </a:lnTo>
                      <a:lnTo>
                        <a:pt x="87" y="3669"/>
                      </a:lnTo>
                      <a:lnTo>
                        <a:pt x="111" y="3760"/>
                      </a:lnTo>
                      <a:lnTo>
                        <a:pt x="135" y="3846"/>
                      </a:lnTo>
                      <a:lnTo>
                        <a:pt x="161" y="3925"/>
                      </a:lnTo>
                      <a:lnTo>
                        <a:pt x="188" y="3997"/>
                      </a:lnTo>
                      <a:lnTo>
                        <a:pt x="212" y="4063"/>
                      </a:lnTo>
                      <a:lnTo>
                        <a:pt x="236" y="4122"/>
                      </a:lnTo>
                      <a:lnTo>
                        <a:pt x="257" y="4173"/>
                      </a:lnTo>
                      <a:lnTo>
                        <a:pt x="276" y="4214"/>
                      </a:lnTo>
                      <a:lnTo>
                        <a:pt x="306" y="4273"/>
                      </a:lnTo>
                      <a:lnTo>
                        <a:pt x="316" y="4295"/>
                      </a:lnTo>
                      <a:lnTo>
                        <a:pt x="316" y="4295"/>
                      </a:lnTo>
                      <a:lnTo>
                        <a:pt x="738" y="3899"/>
                      </a:lnTo>
                      <a:lnTo>
                        <a:pt x="1174" y="3487"/>
                      </a:lnTo>
                      <a:lnTo>
                        <a:pt x="2081" y="2625"/>
                      </a:lnTo>
                      <a:lnTo>
                        <a:pt x="2081" y="2625"/>
                      </a:lnTo>
                      <a:lnTo>
                        <a:pt x="2250" y="2464"/>
                      </a:lnTo>
                      <a:lnTo>
                        <a:pt x="2415" y="2303"/>
                      </a:lnTo>
                      <a:lnTo>
                        <a:pt x="2578" y="2143"/>
                      </a:lnTo>
                      <a:lnTo>
                        <a:pt x="2739" y="1982"/>
                      </a:lnTo>
                      <a:lnTo>
                        <a:pt x="2897" y="1822"/>
                      </a:lnTo>
                      <a:lnTo>
                        <a:pt x="3054" y="1662"/>
                      </a:lnTo>
                      <a:lnTo>
                        <a:pt x="3207" y="1502"/>
                      </a:lnTo>
                      <a:lnTo>
                        <a:pt x="3358" y="1343"/>
                      </a:lnTo>
                      <a:lnTo>
                        <a:pt x="3506" y="1183"/>
                      </a:lnTo>
                      <a:lnTo>
                        <a:pt x="3652" y="1025"/>
                      </a:lnTo>
                      <a:lnTo>
                        <a:pt x="3794" y="867"/>
                      </a:lnTo>
                      <a:lnTo>
                        <a:pt x="3934" y="710"/>
                      </a:lnTo>
                      <a:lnTo>
                        <a:pt x="4071" y="553"/>
                      </a:lnTo>
                      <a:lnTo>
                        <a:pt x="4205" y="398"/>
                      </a:lnTo>
                      <a:lnTo>
                        <a:pt x="4336" y="244"/>
                      </a:lnTo>
                      <a:lnTo>
                        <a:pt x="4465" y="91"/>
                      </a:lnTo>
                      <a:lnTo>
                        <a:pt x="4465" y="9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64000">
                      <a:srgbClr val="2F6C1C"/>
                    </a:gs>
                  </a:gsLst>
                  <a:lin ang="252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4" name="Group 168">
                <a:extLst>
                  <a:ext uri="{FF2B5EF4-FFF2-40B4-BE49-F238E27FC236}">
                    <a16:creationId xmlns:a16="http://schemas.microsoft.com/office/drawing/2014/main" id="{6A65EC9A-7991-04A5-C314-80D95AB0C240}"/>
                  </a:ext>
                </a:extLst>
              </p:cNvPr>
              <p:cNvGrpSpPr/>
              <p:nvPr/>
            </p:nvGrpSpPr>
            <p:grpSpPr>
              <a:xfrm rot="18900000">
                <a:off x="7326744" y="2773898"/>
                <a:ext cx="515275" cy="144357"/>
                <a:chOff x="793750" y="0"/>
                <a:chExt cx="7556501" cy="2116991"/>
              </a:xfrm>
            </p:grpSpPr>
            <p:sp>
              <p:nvSpPr>
                <p:cNvPr id="149" name="Freeform 7">
                  <a:extLst>
                    <a:ext uri="{FF2B5EF4-FFF2-40B4-BE49-F238E27FC236}">
                      <a16:creationId xmlns:a16="http://schemas.microsoft.com/office/drawing/2014/main" id="{61130BD5-D7C5-AF68-498F-7B9DAB7D20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8">
                  <a:extLst>
                    <a:ext uri="{FF2B5EF4-FFF2-40B4-BE49-F238E27FC236}">
                      <a16:creationId xmlns:a16="http://schemas.microsoft.com/office/drawing/2014/main" id="{6BAF086C-3AC8-24A7-D061-0AEBE3A6E1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5" name="Group 171">
                <a:extLst>
                  <a:ext uri="{FF2B5EF4-FFF2-40B4-BE49-F238E27FC236}">
                    <a16:creationId xmlns:a16="http://schemas.microsoft.com/office/drawing/2014/main" id="{EC79D5EC-01B2-815F-F5DD-0CE8159F12E5}"/>
                  </a:ext>
                </a:extLst>
              </p:cNvPr>
              <p:cNvGrpSpPr/>
              <p:nvPr/>
            </p:nvGrpSpPr>
            <p:grpSpPr>
              <a:xfrm rot="21312991" flipH="1">
                <a:off x="7170907" y="3751874"/>
                <a:ext cx="313619" cy="296956"/>
                <a:chOff x="971551" y="0"/>
                <a:chExt cx="7200902" cy="6818311"/>
              </a:xfrm>
            </p:grpSpPr>
            <p:sp>
              <p:nvSpPr>
                <p:cNvPr id="147" name="Freeform 5">
                  <a:extLst>
                    <a:ext uri="{FF2B5EF4-FFF2-40B4-BE49-F238E27FC236}">
                      <a16:creationId xmlns:a16="http://schemas.microsoft.com/office/drawing/2014/main" id="{F135A672-42D7-A2A7-6A6E-FAA7A56225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6587" y="96583"/>
                  <a:ext cx="6586540" cy="6713539"/>
                </a:xfrm>
                <a:custGeom>
                  <a:avLst/>
                  <a:gdLst/>
                  <a:ahLst/>
                  <a:cxnLst>
                    <a:cxn ang="0">
                      <a:pos x="4149" y="0"/>
                    </a:cxn>
                    <a:cxn ang="0">
                      <a:pos x="3889" y="307"/>
                    </a:cxn>
                    <a:cxn ang="0">
                      <a:pos x="3618" y="619"/>
                    </a:cxn>
                    <a:cxn ang="0">
                      <a:pos x="3336" y="934"/>
                    </a:cxn>
                    <a:cxn ang="0">
                      <a:pos x="3042" y="1252"/>
                    </a:cxn>
                    <a:cxn ang="0">
                      <a:pos x="2738" y="1571"/>
                    </a:cxn>
                    <a:cxn ang="0">
                      <a:pos x="2423" y="1891"/>
                    </a:cxn>
                    <a:cxn ang="0">
                      <a:pos x="2099" y="2212"/>
                    </a:cxn>
                    <a:cxn ang="0">
                      <a:pos x="1765" y="2534"/>
                    </a:cxn>
                    <a:cxn ang="0">
                      <a:pos x="858" y="3396"/>
                    </a:cxn>
                    <a:cxn ang="0">
                      <a:pos x="0" y="4204"/>
                    </a:cxn>
                    <a:cxn ang="0">
                      <a:pos x="2" y="4205"/>
                    </a:cxn>
                    <a:cxn ang="0">
                      <a:pos x="101" y="4213"/>
                    </a:cxn>
                    <a:cxn ang="0">
                      <a:pos x="292" y="4224"/>
                    </a:cxn>
                    <a:cxn ang="0">
                      <a:pos x="465" y="4229"/>
                    </a:cxn>
                    <a:cxn ang="0">
                      <a:pos x="669" y="4229"/>
                    </a:cxn>
                    <a:cxn ang="0">
                      <a:pos x="898" y="4221"/>
                    </a:cxn>
                    <a:cxn ang="0">
                      <a:pos x="1149" y="4205"/>
                    </a:cxn>
                    <a:cxn ang="0">
                      <a:pos x="1413" y="4177"/>
                    </a:cxn>
                    <a:cxn ang="0">
                      <a:pos x="1549" y="4158"/>
                    </a:cxn>
                    <a:cxn ang="0">
                      <a:pos x="1689" y="4135"/>
                    </a:cxn>
                    <a:cxn ang="0">
                      <a:pos x="1828" y="4108"/>
                    </a:cxn>
                    <a:cxn ang="0">
                      <a:pos x="1969" y="4078"/>
                    </a:cxn>
                    <a:cxn ang="0">
                      <a:pos x="2109" y="4041"/>
                    </a:cxn>
                    <a:cxn ang="0">
                      <a:pos x="2249" y="4000"/>
                    </a:cxn>
                    <a:cxn ang="0">
                      <a:pos x="2388" y="3954"/>
                    </a:cxn>
                    <a:cxn ang="0">
                      <a:pos x="2525" y="3902"/>
                    </a:cxn>
                    <a:cxn ang="0">
                      <a:pos x="2659" y="3844"/>
                    </a:cxn>
                    <a:cxn ang="0">
                      <a:pos x="2790" y="3781"/>
                    </a:cxn>
                    <a:cxn ang="0">
                      <a:pos x="2917" y="3710"/>
                    </a:cxn>
                    <a:cxn ang="0">
                      <a:pos x="3041" y="3634"/>
                    </a:cxn>
                    <a:cxn ang="0">
                      <a:pos x="3159" y="3551"/>
                    </a:cxn>
                    <a:cxn ang="0">
                      <a:pos x="3271" y="3460"/>
                    </a:cxn>
                    <a:cxn ang="0">
                      <a:pos x="3377" y="3361"/>
                    </a:cxn>
                    <a:cxn ang="0">
                      <a:pos x="3424" y="3312"/>
                    </a:cxn>
                    <a:cxn ang="0">
                      <a:pos x="3511" y="3211"/>
                    </a:cxn>
                    <a:cxn ang="0">
                      <a:pos x="3590" y="3106"/>
                    </a:cxn>
                    <a:cxn ang="0">
                      <a:pos x="3660" y="2999"/>
                    </a:cxn>
                    <a:cxn ang="0">
                      <a:pos x="3722" y="2888"/>
                    </a:cxn>
                    <a:cxn ang="0">
                      <a:pos x="3776" y="2775"/>
                    </a:cxn>
                    <a:cxn ang="0">
                      <a:pos x="3825" y="2659"/>
                    </a:cxn>
                    <a:cxn ang="0">
                      <a:pos x="3866" y="2541"/>
                    </a:cxn>
                    <a:cxn ang="0">
                      <a:pos x="3901" y="2421"/>
                    </a:cxn>
                    <a:cxn ang="0">
                      <a:pos x="3931" y="2301"/>
                    </a:cxn>
                    <a:cxn ang="0">
                      <a:pos x="3955" y="2180"/>
                    </a:cxn>
                    <a:cxn ang="0">
                      <a:pos x="3975" y="2057"/>
                    </a:cxn>
                    <a:cxn ang="0">
                      <a:pos x="3990" y="1935"/>
                    </a:cxn>
                    <a:cxn ang="0">
                      <a:pos x="4002" y="1813"/>
                    </a:cxn>
                    <a:cxn ang="0">
                      <a:pos x="4014" y="1631"/>
                    </a:cxn>
                    <a:cxn ang="0">
                      <a:pos x="4022" y="1391"/>
                    </a:cxn>
                    <a:cxn ang="0">
                      <a:pos x="4023" y="1045"/>
                    </a:cxn>
                    <a:cxn ang="0">
                      <a:pos x="4024" y="724"/>
                    </a:cxn>
                    <a:cxn ang="0">
                      <a:pos x="4030" y="528"/>
                    </a:cxn>
                    <a:cxn ang="0">
                      <a:pos x="4040" y="393"/>
                    </a:cxn>
                    <a:cxn ang="0">
                      <a:pos x="4051" y="308"/>
                    </a:cxn>
                    <a:cxn ang="0">
                      <a:pos x="4066" y="229"/>
                    </a:cxn>
                    <a:cxn ang="0">
                      <a:pos x="4083" y="156"/>
                    </a:cxn>
                    <a:cxn ang="0">
                      <a:pos x="4106" y="89"/>
                    </a:cxn>
                    <a:cxn ang="0">
                      <a:pos x="4133" y="27"/>
                    </a:cxn>
                    <a:cxn ang="0">
                      <a:pos x="4149" y="0"/>
                    </a:cxn>
                  </a:cxnLst>
                  <a:rect l="0" t="0" r="r" b="b"/>
                  <a:pathLst>
                    <a:path w="4149" h="4229">
                      <a:moveTo>
                        <a:pt x="4149" y="0"/>
                      </a:moveTo>
                      <a:lnTo>
                        <a:pt x="4149" y="0"/>
                      </a:lnTo>
                      <a:lnTo>
                        <a:pt x="4020" y="153"/>
                      </a:lnTo>
                      <a:lnTo>
                        <a:pt x="3889" y="307"/>
                      </a:lnTo>
                      <a:lnTo>
                        <a:pt x="3755" y="462"/>
                      </a:lnTo>
                      <a:lnTo>
                        <a:pt x="3618" y="619"/>
                      </a:lnTo>
                      <a:lnTo>
                        <a:pt x="3478" y="776"/>
                      </a:lnTo>
                      <a:lnTo>
                        <a:pt x="3336" y="934"/>
                      </a:lnTo>
                      <a:lnTo>
                        <a:pt x="3190" y="1092"/>
                      </a:lnTo>
                      <a:lnTo>
                        <a:pt x="3042" y="1252"/>
                      </a:lnTo>
                      <a:lnTo>
                        <a:pt x="2891" y="1411"/>
                      </a:lnTo>
                      <a:lnTo>
                        <a:pt x="2738" y="1571"/>
                      </a:lnTo>
                      <a:lnTo>
                        <a:pt x="2581" y="1731"/>
                      </a:lnTo>
                      <a:lnTo>
                        <a:pt x="2423" y="1891"/>
                      </a:lnTo>
                      <a:lnTo>
                        <a:pt x="2262" y="2052"/>
                      </a:lnTo>
                      <a:lnTo>
                        <a:pt x="2099" y="2212"/>
                      </a:lnTo>
                      <a:lnTo>
                        <a:pt x="1934" y="2373"/>
                      </a:lnTo>
                      <a:lnTo>
                        <a:pt x="1765" y="2534"/>
                      </a:lnTo>
                      <a:lnTo>
                        <a:pt x="1765" y="2534"/>
                      </a:lnTo>
                      <a:lnTo>
                        <a:pt x="858" y="3396"/>
                      </a:lnTo>
                      <a:lnTo>
                        <a:pt x="422" y="3808"/>
                      </a:lnTo>
                      <a:lnTo>
                        <a:pt x="0" y="4204"/>
                      </a:lnTo>
                      <a:lnTo>
                        <a:pt x="2" y="4205"/>
                      </a:lnTo>
                      <a:lnTo>
                        <a:pt x="2" y="4205"/>
                      </a:lnTo>
                      <a:lnTo>
                        <a:pt x="27" y="4208"/>
                      </a:lnTo>
                      <a:lnTo>
                        <a:pt x="101" y="4213"/>
                      </a:lnTo>
                      <a:lnTo>
                        <a:pt x="219" y="4221"/>
                      </a:lnTo>
                      <a:lnTo>
                        <a:pt x="292" y="4224"/>
                      </a:lnTo>
                      <a:lnTo>
                        <a:pt x="375" y="4226"/>
                      </a:lnTo>
                      <a:lnTo>
                        <a:pt x="465" y="4229"/>
                      </a:lnTo>
                      <a:lnTo>
                        <a:pt x="564" y="4229"/>
                      </a:lnTo>
                      <a:lnTo>
                        <a:pt x="669" y="4229"/>
                      </a:lnTo>
                      <a:lnTo>
                        <a:pt x="781" y="4226"/>
                      </a:lnTo>
                      <a:lnTo>
                        <a:pt x="898" y="4221"/>
                      </a:lnTo>
                      <a:lnTo>
                        <a:pt x="1021" y="4214"/>
                      </a:lnTo>
                      <a:lnTo>
                        <a:pt x="1149" y="4205"/>
                      </a:lnTo>
                      <a:lnTo>
                        <a:pt x="1279" y="4193"/>
                      </a:lnTo>
                      <a:lnTo>
                        <a:pt x="1413" y="4177"/>
                      </a:lnTo>
                      <a:lnTo>
                        <a:pt x="1481" y="4169"/>
                      </a:lnTo>
                      <a:lnTo>
                        <a:pt x="1549" y="4158"/>
                      </a:lnTo>
                      <a:lnTo>
                        <a:pt x="1619" y="4147"/>
                      </a:lnTo>
                      <a:lnTo>
                        <a:pt x="1689" y="4135"/>
                      </a:lnTo>
                      <a:lnTo>
                        <a:pt x="1758" y="4122"/>
                      </a:lnTo>
                      <a:lnTo>
                        <a:pt x="1828" y="4108"/>
                      </a:lnTo>
                      <a:lnTo>
                        <a:pt x="1899" y="4094"/>
                      </a:lnTo>
                      <a:lnTo>
                        <a:pt x="1969" y="4078"/>
                      </a:lnTo>
                      <a:lnTo>
                        <a:pt x="2040" y="4060"/>
                      </a:lnTo>
                      <a:lnTo>
                        <a:pt x="2109" y="4041"/>
                      </a:lnTo>
                      <a:lnTo>
                        <a:pt x="2179" y="4021"/>
                      </a:lnTo>
                      <a:lnTo>
                        <a:pt x="2249" y="4000"/>
                      </a:lnTo>
                      <a:lnTo>
                        <a:pt x="2318" y="3977"/>
                      </a:lnTo>
                      <a:lnTo>
                        <a:pt x="2388" y="3954"/>
                      </a:lnTo>
                      <a:lnTo>
                        <a:pt x="2457" y="3929"/>
                      </a:lnTo>
                      <a:lnTo>
                        <a:pt x="2525" y="3902"/>
                      </a:lnTo>
                      <a:lnTo>
                        <a:pt x="2592" y="3874"/>
                      </a:lnTo>
                      <a:lnTo>
                        <a:pt x="2659" y="3844"/>
                      </a:lnTo>
                      <a:lnTo>
                        <a:pt x="2726" y="3814"/>
                      </a:lnTo>
                      <a:lnTo>
                        <a:pt x="2790" y="3781"/>
                      </a:lnTo>
                      <a:lnTo>
                        <a:pt x="2855" y="3747"/>
                      </a:lnTo>
                      <a:lnTo>
                        <a:pt x="2917" y="3710"/>
                      </a:lnTo>
                      <a:lnTo>
                        <a:pt x="2980" y="3673"/>
                      </a:lnTo>
                      <a:lnTo>
                        <a:pt x="3041" y="3634"/>
                      </a:lnTo>
                      <a:lnTo>
                        <a:pt x="3100" y="3594"/>
                      </a:lnTo>
                      <a:lnTo>
                        <a:pt x="3159" y="3551"/>
                      </a:lnTo>
                      <a:lnTo>
                        <a:pt x="3215" y="3505"/>
                      </a:lnTo>
                      <a:lnTo>
                        <a:pt x="3271" y="3460"/>
                      </a:lnTo>
                      <a:lnTo>
                        <a:pt x="3325" y="3412"/>
                      </a:lnTo>
                      <a:lnTo>
                        <a:pt x="3377" y="3361"/>
                      </a:lnTo>
                      <a:lnTo>
                        <a:pt x="3377" y="3361"/>
                      </a:lnTo>
                      <a:lnTo>
                        <a:pt x="3424" y="3312"/>
                      </a:lnTo>
                      <a:lnTo>
                        <a:pt x="3468" y="3262"/>
                      </a:lnTo>
                      <a:lnTo>
                        <a:pt x="3511" y="3211"/>
                      </a:lnTo>
                      <a:lnTo>
                        <a:pt x="3551" y="3160"/>
                      </a:lnTo>
                      <a:lnTo>
                        <a:pt x="3590" y="3106"/>
                      </a:lnTo>
                      <a:lnTo>
                        <a:pt x="3626" y="3053"/>
                      </a:lnTo>
                      <a:lnTo>
                        <a:pt x="3660" y="2999"/>
                      </a:lnTo>
                      <a:lnTo>
                        <a:pt x="3692" y="2944"/>
                      </a:lnTo>
                      <a:lnTo>
                        <a:pt x="3722" y="2888"/>
                      </a:lnTo>
                      <a:lnTo>
                        <a:pt x="3751" y="2831"/>
                      </a:lnTo>
                      <a:lnTo>
                        <a:pt x="3776" y="2775"/>
                      </a:lnTo>
                      <a:lnTo>
                        <a:pt x="3802" y="2718"/>
                      </a:lnTo>
                      <a:lnTo>
                        <a:pt x="3825" y="2659"/>
                      </a:lnTo>
                      <a:lnTo>
                        <a:pt x="3846" y="2600"/>
                      </a:lnTo>
                      <a:lnTo>
                        <a:pt x="3866" y="2541"/>
                      </a:lnTo>
                      <a:lnTo>
                        <a:pt x="3884" y="2482"/>
                      </a:lnTo>
                      <a:lnTo>
                        <a:pt x="3901" y="2421"/>
                      </a:lnTo>
                      <a:lnTo>
                        <a:pt x="3916" y="2361"/>
                      </a:lnTo>
                      <a:lnTo>
                        <a:pt x="3931" y="2301"/>
                      </a:lnTo>
                      <a:lnTo>
                        <a:pt x="3943" y="2241"/>
                      </a:lnTo>
                      <a:lnTo>
                        <a:pt x="3955" y="2180"/>
                      </a:lnTo>
                      <a:lnTo>
                        <a:pt x="3965" y="2119"/>
                      </a:lnTo>
                      <a:lnTo>
                        <a:pt x="3975" y="2057"/>
                      </a:lnTo>
                      <a:lnTo>
                        <a:pt x="3983" y="1997"/>
                      </a:lnTo>
                      <a:lnTo>
                        <a:pt x="3990" y="1935"/>
                      </a:lnTo>
                      <a:lnTo>
                        <a:pt x="3996" y="1875"/>
                      </a:lnTo>
                      <a:lnTo>
                        <a:pt x="4002" y="1813"/>
                      </a:lnTo>
                      <a:lnTo>
                        <a:pt x="4007" y="1751"/>
                      </a:lnTo>
                      <a:lnTo>
                        <a:pt x="4014" y="1631"/>
                      </a:lnTo>
                      <a:lnTo>
                        <a:pt x="4019" y="1510"/>
                      </a:lnTo>
                      <a:lnTo>
                        <a:pt x="4022" y="1391"/>
                      </a:lnTo>
                      <a:lnTo>
                        <a:pt x="4023" y="1274"/>
                      </a:lnTo>
                      <a:lnTo>
                        <a:pt x="4023" y="1045"/>
                      </a:lnTo>
                      <a:lnTo>
                        <a:pt x="4023" y="828"/>
                      </a:lnTo>
                      <a:lnTo>
                        <a:pt x="4024" y="724"/>
                      </a:lnTo>
                      <a:lnTo>
                        <a:pt x="4026" y="625"/>
                      </a:lnTo>
                      <a:lnTo>
                        <a:pt x="4030" y="528"/>
                      </a:lnTo>
                      <a:lnTo>
                        <a:pt x="4036" y="437"/>
                      </a:lnTo>
                      <a:lnTo>
                        <a:pt x="4040" y="393"/>
                      </a:lnTo>
                      <a:lnTo>
                        <a:pt x="4046" y="350"/>
                      </a:lnTo>
                      <a:lnTo>
                        <a:pt x="4051" y="308"/>
                      </a:lnTo>
                      <a:lnTo>
                        <a:pt x="4058" y="268"/>
                      </a:lnTo>
                      <a:lnTo>
                        <a:pt x="4066" y="229"/>
                      </a:lnTo>
                      <a:lnTo>
                        <a:pt x="4074" y="192"/>
                      </a:lnTo>
                      <a:lnTo>
                        <a:pt x="4083" y="156"/>
                      </a:lnTo>
                      <a:lnTo>
                        <a:pt x="4094" y="121"/>
                      </a:lnTo>
                      <a:lnTo>
                        <a:pt x="4106" y="89"/>
                      </a:lnTo>
                      <a:lnTo>
                        <a:pt x="4119" y="58"/>
                      </a:lnTo>
                      <a:lnTo>
                        <a:pt x="4133" y="27"/>
                      </a:lnTo>
                      <a:lnTo>
                        <a:pt x="4149" y="0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22000">
                      <a:srgbClr val="84BC76"/>
                    </a:gs>
                    <a:gs pos="86000">
                      <a:srgbClr val="2F6C1C"/>
                    </a:gs>
                  </a:gsLst>
                  <a:lin ang="18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6">
                  <a:extLst>
                    <a:ext uri="{FF2B5EF4-FFF2-40B4-BE49-F238E27FC236}">
                      <a16:creationId xmlns:a16="http://schemas.microsoft.com/office/drawing/2014/main" id="{A908CCE7-7488-EF87-CBAF-5FDED5A43E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551" y="0"/>
                  <a:ext cx="7200902" cy="6818311"/>
                </a:xfrm>
                <a:custGeom>
                  <a:avLst/>
                  <a:gdLst/>
                  <a:ahLst/>
                  <a:cxnLst>
                    <a:cxn ang="0">
                      <a:pos x="4481" y="66"/>
                    </a:cxn>
                    <a:cxn ang="0">
                      <a:pos x="4536" y="0"/>
                    </a:cxn>
                    <a:cxn ang="0">
                      <a:pos x="4482" y="36"/>
                    </a:cxn>
                    <a:cxn ang="0">
                      <a:pos x="4389" y="82"/>
                    </a:cxn>
                    <a:cxn ang="0">
                      <a:pos x="4279" y="115"/>
                    </a:cxn>
                    <a:cxn ang="0">
                      <a:pos x="4155" y="141"/>
                    </a:cxn>
                    <a:cxn ang="0">
                      <a:pos x="4020" y="159"/>
                    </a:cxn>
                    <a:cxn ang="0">
                      <a:pos x="3713" y="185"/>
                    </a:cxn>
                    <a:cxn ang="0">
                      <a:pos x="3243" y="213"/>
                    </a:cxn>
                    <a:cxn ang="0">
                      <a:pos x="2857" y="249"/>
                    </a:cxn>
                    <a:cxn ang="0">
                      <a:pos x="2655" y="279"/>
                    </a:cxn>
                    <a:cxn ang="0">
                      <a:pos x="2450" y="318"/>
                    </a:cxn>
                    <a:cxn ang="0">
                      <a:pos x="2241" y="367"/>
                    </a:cxn>
                    <a:cxn ang="0">
                      <a:pos x="2029" y="430"/>
                    </a:cxn>
                    <a:cxn ang="0">
                      <a:pos x="1817" y="508"/>
                    </a:cxn>
                    <a:cxn ang="0">
                      <a:pos x="1605" y="603"/>
                    </a:cxn>
                    <a:cxn ang="0">
                      <a:pos x="1395" y="717"/>
                    </a:cxn>
                    <a:cxn ang="0">
                      <a:pos x="1186" y="851"/>
                    </a:cxn>
                    <a:cxn ang="0">
                      <a:pos x="980" y="1008"/>
                    </a:cxn>
                    <a:cxn ang="0">
                      <a:pos x="777" y="1189"/>
                    </a:cxn>
                    <a:cxn ang="0">
                      <a:pos x="651" y="1319"/>
                    </a:cxn>
                    <a:cxn ang="0">
                      <a:pos x="488" y="1517"/>
                    </a:cxn>
                    <a:cxn ang="0">
                      <a:pos x="351" y="1716"/>
                    </a:cxn>
                    <a:cxn ang="0">
                      <a:pos x="241" y="1917"/>
                    </a:cxn>
                    <a:cxn ang="0">
                      <a:pos x="154" y="2120"/>
                    </a:cxn>
                    <a:cxn ang="0">
                      <a:pos x="88" y="2319"/>
                    </a:cxn>
                    <a:cxn ang="0">
                      <a:pos x="43" y="2516"/>
                    </a:cxn>
                    <a:cxn ang="0">
                      <a:pos x="15" y="2709"/>
                    </a:cxn>
                    <a:cxn ang="0">
                      <a:pos x="1" y="2897"/>
                    </a:cxn>
                    <a:cxn ang="0">
                      <a:pos x="3" y="3079"/>
                    </a:cxn>
                    <a:cxn ang="0">
                      <a:pos x="15" y="3253"/>
                    </a:cxn>
                    <a:cxn ang="0">
                      <a:pos x="36" y="3418"/>
                    </a:cxn>
                    <a:cxn ang="0">
                      <a:pos x="64" y="3572"/>
                    </a:cxn>
                    <a:cxn ang="0">
                      <a:pos x="111" y="3760"/>
                    </a:cxn>
                    <a:cxn ang="0">
                      <a:pos x="188" y="3997"/>
                    </a:cxn>
                    <a:cxn ang="0">
                      <a:pos x="257" y="4173"/>
                    </a:cxn>
                    <a:cxn ang="0">
                      <a:pos x="316" y="4295"/>
                    </a:cxn>
                    <a:cxn ang="0">
                      <a:pos x="1174" y="3487"/>
                    </a:cxn>
                    <a:cxn ang="0">
                      <a:pos x="2250" y="2464"/>
                    </a:cxn>
                    <a:cxn ang="0">
                      <a:pos x="2739" y="1982"/>
                    </a:cxn>
                    <a:cxn ang="0">
                      <a:pos x="3207" y="1502"/>
                    </a:cxn>
                    <a:cxn ang="0">
                      <a:pos x="3652" y="1025"/>
                    </a:cxn>
                    <a:cxn ang="0">
                      <a:pos x="4071" y="553"/>
                    </a:cxn>
                    <a:cxn ang="0">
                      <a:pos x="4465" y="91"/>
                    </a:cxn>
                  </a:cxnLst>
                  <a:rect l="0" t="0" r="r" b="b"/>
                  <a:pathLst>
                    <a:path w="4536" h="4295">
                      <a:moveTo>
                        <a:pt x="4465" y="91"/>
                      </a:moveTo>
                      <a:lnTo>
                        <a:pt x="4465" y="91"/>
                      </a:lnTo>
                      <a:lnTo>
                        <a:pt x="4481" y="66"/>
                      </a:lnTo>
                      <a:lnTo>
                        <a:pt x="4498" y="42"/>
                      </a:lnTo>
                      <a:lnTo>
                        <a:pt x="4517" y="20"/>
                      </a:lnTo>
                      <a:lnTo>
                        <a:pt x="4536" y="0"/>
                      </a:lnTo>
                      <a:lnTo>
                        <a:pt x="4536" y="0"/>
                      </a:lnTo>
                      <a:lnTo>
                        <a:pt x="4511" y="19"/>
                      </a:lnTo>
                      <a:lnTo>
                        <a:pt x="4482" y="36"/>
                      </a:lnTo>
                      <a:lnTo>
                        <a:pt x="4453" y="52"/>
                      </a:lnTo>
                      <a:lnTo>
                        <a:pt x="4422" y="67"/>
                      </a:lnTo>
                      <a:lnTo>
                        <a:pt x="4389" y="82"/>
                      </a:lnTo>
                      <a:lnTo>
                        <a:pt x="4354" y="94"/>
                      </a:lnTo>
                      <a:lnTo>
                        <a:pt x="4318" y="105"/>
                      </a:lnTo>
                      <a:lnTo>
                        <a:pt x="4279" y="115"/>
                      </a:lnTo>
                      <a:lnTo>
                        <a:pt x="4240" y="125"/>
                      </a:lnTo>
                      <a:lnTo>
                        <a:pt x="4198" y="133"/>
                      </a:lnTo>
                      <a:lnTo>
                        <a:pt x="4155" y="141"/>
                      </a:lnTo>
                      <a:lnTo>
                        <a:pt x="4113" y="147"/>
                      </a:lnTo>
                      <a:lnTo>
                        <a:pt x="4067" y="154"/>
                      </a:lnTo>
                      <a:lnTo>
                        <a:pt x="4020" y="159"/>
                      </a:lnTo>
                      <a:lnTo>
                        <a:pt x="3922" y="169"/>
                      </a:lnTo>
                      <a:lnTo>
                        <a:pt x="3820" y="177"/>
                      </a:lnTo>
                      <a:lnTo>
                        <a:pt x="3713" y="185"/>
                      </a:lnTo>
                      <a:lnTo>
                        <a:pt x="3485" y="197"/>
                      </a:lnTo>
                      <a:lnTo>
                        <a:pt x="3366" y="205"/>
                      </a:lnTo>
                      <a:lnTo>
                        <a:pt x="3243" y="213"/>
                      </a:lnTo>
                      <a:lnTo>
                        <a:pt x="3117" y="222"/>
                      </a:lnTo>
                      <a:lnTo>
                        <a:pt x="2988" y="234"/>
                      </a:lnTo>
                      <a:lnTo>
                        <a:pt x="2857" y="249"/>
                      </a:lnTo>
                      <a:lnTo>
                        <a:pt x="2790" y="259"/>
                      </a:lnTo>
                      <a:lnTo>
                        <a:pt x="2723" y="268"/>
                      </a:lnTo>
                      <a:lnTo>
                        <a:pt x="2655" y="279"/>
                      </a:lnTo>
                      <a:lnTo>
                        <a:pt x="2586" y="291"/>
                      </a:lnTo>
                      <a:lnTo>
                        <a:pt x="2518" y="303"/>
                      </a:lnTo>
                      <a:lnTo>
                        <a:pt x="2450" y="318"/>
                      </a:lnTo>
                      <a:lnTo>
                        <a:pt x="2380" y="332"/>
                      </a:lnTo>
                      <a:lnTo>
                        <a:pt x="2310" y="348"/>
                      </a:lnTo>
                      <a:lnTo>
                        <a:pt x="2241" y="367"/>
                      </a:lnTo>
                      <a:lnTo>
                        <a:pt x="2170" y="386"/>
                      </a:lnTo>
                      <a:lnTo>
                        <a:pt x="2100" y="407"/>
                      </a:lnTo>
                      <a:lnTo>
                        <a:pt x="2029" y="430"/>
                      </a:lnTo>
                      <a:lnTo>
                        <a:pt x="1959" y="454"/>
                      </a:lnTo>
                      <a:lnTo>
                        <a:pt x="1888" y="480"/>
                      </a:lnTo>
                      <a:lnTo>
                        <a:pt x="1817" y="508"/>
                      </a:lnTo>
                      <a:lnTo>
                        <a:pt x="1746" y="537"/>
                      </a:lnTo>
                      <a:lnTo>
                        <a:pt x="1676" y="569"/>
                      </a:lnTo>
                      <a:lnTo>
                        <a:pt x="1605" y="603"/>
                      </a:lnTo>
                      <a:lnTo>
                        <a:pt x="1534" y="638"/>
                      </a:lnTo>
                      <a:lnTo>
                        <a:pt x="1465" y="677"/>
                      </a:lnTo>
                      <a:lnTo>
                        <a:pt x="1395" y="717"/>
                      </a:lnTo>
                      <a:lnTo>
                        <a:pt x="1324" y="758"/>
                      </a:lnTo>
                      <a:lnTo>
                        <a:pt x="1254" y="804"/>
                      </a:lnTo>
                      <a:lnTo>
                        <a:pt x="1186" y="851"/>
                      </a:lnTo>
                      <a:lnTo>
                        <a:pt x="1116" y="900"/>
                      </a:lnTo>
                      <a:lnTo>
                        <a:pt x="1048" y="953"/>
                      </a:lnTo>
                      <a:lnTo>
                        <a:pt x="980" y="1008"/>
                      </a:lnTo>
                      <a:lnTo>
                        <a:pt x="911" y="1065"/>
                      </a:lnTo>
                      <a:lnTo>
                        <a:pt x="844" y="1126"/>
                      </a:lnTo>
                      <a:lnTo>
                        <a:pt x="777" y="1189"/>
                      </a:lnTo>
                      <a:lnTo>
                        <a:pt x="777" y="1189"/>
                      </a:lnTo>
                      <a:lnTo>
                        <a:pt x="713" y="1254"/>
                      </a:lnTo>
                      <a:lnTo>
                        <a:pt x="651" y="1319"/>
                      </a:lnTo>
                      <a:lnTo>
                        <a:pt x="594" y="1384"/>
                      </a:lnTo>
                      <a:lnTo>
                        <a:pt x="539" y="1450"/>
                      </a:lnTo>
                      <a:lnTo>
                        <a:pt x="488" y="1517"/>
                      </a:lnTo>
                      <a:lnTo>
                        <a:pt x="440" y="1582"/>
                      </a:lnTo>
                      <a:lnTo>
                        <a:pt x="394" y="1649"/>
                      </a:lnTo>
                      <a:lnTo>
                        <a:pt x="351" y="1716"/>
                      </a:lnTo>
                      <a:lnTo>
                        <a:pt x="312" y="1783"/>
                      </a:lnTo>
                      <a:lnTo>
                        <a:pt x="275" y="1850"/>
                      </a:lnTo>
                      <a:lnTo>
                        <a:pt x="241" y="1917"/>
                      </a:lnTo>
                      <a:lnTo>
                        <a:pt x="209" y="1986"/>
                      </a:lnTo>
                      <a:lnTo>
                        <a:pt x="181" y="2053"/>
                      </a:lnTo>
                      <a:lnTo>
                        <a:pt x="154" y="2120"/>
                      </a:lnTo>
                      <a:lnTo>
                        <a:pt x="130" y="2185"/>
                      </a:lnTo>
                      <a:lnTo>
                        <a:pt x="109" y="2252"/>
                      </a:lnTo>
                      <a:lnTo>
                        <a:pt x="88" y="2319"/>
                      </a:lnTo>
                      <a:lnTo>
                        <a:pt x="71" y="2385"/>
                      </a:lnTo>
                      <a:lnTo>
                        <a:pt x="56" y="2451"/>
                      </a:lnTo>
                      <a:lnTo>
                        <a:pt x="43" y="2516"/>
                      </a:lnTo>
                      <a:lnTo>
                        <a:pt x="31" y="2581"/>
                      </a:lnTo>
                      <a:lnTo>
                        <a:pt x="21" y="2645"/>
                      </a:lnTo>
                      <a:lnTo>
                        <a:pt x="15" y="2709"/>
                      </a:lnTo>
                      <a:lnTo>
                        <a:pt x="8" y="2772"/>
                      </a:lnTo>
                      <a:lnTo>
                        <a:pt x="4" y="2835"/>
                      </a:lnTo>
                      <a:lnTo>
                        <a:pt x="1" y="2897"/>
                      </a:lnTo>
                      <a:lnTo>
                        <a:pt x="0" y="2959"/>
                      </a:lnTo>
                      <a:lnTo>
                        <a:pt x="1" y="3019"/>
                      </a:lnTo>
                      <a:lnTo>
                        <a:pt x="3" y="3079"/>
                      </a:lnTo>
                      <a:lnTo>
                        <a:pt x="5" y="3138"/>
                      </a:lnTo>
                      <a:lnTo>
                        <a:pt x="9" y="3196"/>
                      </a:lnTo>
                      <a:lnTo>
                        <a:pt x="15" y="3253"/>
                      </a:lnTo>
                      <a:lnTo>
                        <a:pt x="20" y="3308"/>
                      </a:lnTo>
                      <a:lnTo>
                        <a:pt x="28" y="3363"/>
                      </a:lnTo>
                      <a:lnTo>
                        <a:pt x="36" y="3418"/>
                      </a:lnTo>
                      <a:lnTo>
                        <a:pt x="44" y="3470"/>
                      </a:lnTo>
                      <a:lnTo>
                        <a:pt x="54" y="3523"/>
                      </a:lnTo>
                      <a:lnTo>
                        <a:pt x="64" y="3572"/>
                      </a:lnTo>
                      <a:lnTo>
                        <a:pt x="75" y="3622"/>
                      </a:lnTo>
                      <a:lnTo>
                        <a:pt x="87" y="3669"/>
                      </a:lnTo>
                      <a:lnTo>
                        <a:pt x="111" y="3760"/>
                      </a:lnTo>
                      <a:lnTo>
                        <a:pt x="135" y="3846"/>
                      </a:lnTo>
                      <a:lnTo>
                        <a:pt x="161" y="3925"/>
                      </a:lnTo>
                      <a:lnTo>
                        <a:pt x="188" y="3997"/>
                      </a:lnTo>
                      <a:lnTo>
                        <a:pt x="212" y="4063"/>
                      </a:lnTo>
                      <a:lnTo>
                        <a:pt x="236" y="4122"/>
                      </a:lnTo>
                      <a:lnTo>
                        <a:pt x="257" y="4173"/>
                      </a:lnTo>
                      <a:lnTo>
                        <a:pt x="276" y="4214"/>
                      </a:lnTo>
                      <a:lnTo>
                        <a:pt x="306" y="4273"/>
                      </a:lnTo>
                      <a:lnTo>
                        <a:pt x="316" y="4295"/>
                      </a:lnTo>
                      <a:lnTo>
                        <a:pt x="316" y="4295"/>
                      </a:lnTo>
                      <a:lnTo>
                        <a:pt x="738" y="3899"/>
                      </a:lnTo>
                      <a:lnTo>
                        <a:pt x="1174" y="3487"/>
                      </a:lnTo>
                      <a:lnTo>
                        <a:pt x="2081" y="2625"/>
                      </a:lnTo>
                      <a:lnTo>
                        <a:pt x="2081" y="2625"/>
                      </a:lnTo>
                      <a:lnTo>
                        <a:pt x="2250" y="2464"/>
                      </a:lnTo>
                      <a:lnTo>
                        <a:pt x="2415" y="2303"/>
                      </a:lnTo>
                      <a:lnTo>
                        <a:pt x="2578" y="2143"/>
                      </a:lnTo>
                      <a:lnTo>
                        <a:pt x="2739" y="1982"/>
                      </a:lnTo>
                      <a:lnTo>
                        <a:pt x="2897" y="1822"/>
                      </a:lnTo>
                      <a:lnTo>
                        <a:pt x="3054" y="1662"/>
                      </a:lnTo>
                      <a:lnTo>
                        <a:pt x="3207" y="1502"/>
                      </a:lnTo>
                      <a:lnTo>
                        <a:pt x="3358" y="1343"/>
                      </a:lnTo>
                      <a:lnTo>
                        <a:pt x="3506" y="1183"/>
                      </a:lnTo>
                      <a:lnTo>
                        <a:pt x="3652" y="1025"/>
                      </a:lnTo>
                      <a:lnTo>
                        <a:pt x="3794" y="867"/>
                      </a:lnTo>
                      <a:lnTo>
                        <a:pt x="3934" y="710"/>
                      </a:lnTo>
                      <a:lnTo>
                        <a:pt x="4071" y="553"/>
                      </a:lnTo>
                      <a:lnTo>
                        <a:pt x="4205" y="398"/>
                      </a:lnTo>
                      <a:lnTo>
                        <a:pt x="4336" y="244"/>
                      </a:lnTo>
                      <a:lnTo>
                        <a:pt x="4465" y="91"/>
                      </a:lnTo>
                      <a:lnTo>
                        <a:pt x="4465" y="9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80000">
                      <a:srgbClr val="2E6D26"/>
                    </a:gs>
                  </a:gsLst>
                  <a:lin ang="258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6" name="Freeform 9">
                <a:extLst>
                  <a:ext uri="{FF2B5EF4-FFF2-40B4-BE49-F238E27FC236}">
                    <a16:creationId xmlns:a16="http://schemas.microsoft.com/office/drawing/2014/main" id="{61067A9F-1310-DA38-D99F-BF353D944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1077" y="3471334"/>
                <a:ext cx="565098" cy="101600"/>
              </a:xfrm>
              <a:custGeom>
                <a:avLst/>
                <a:gdLst/>
                <a:ahLst/>
                <a:cxnLst>
                  <a:cxn ang="0">
                    <a:pos x="2560" y="473"/>
                  </a:cxn>
                  <a:cxn ang="0">
                    <a:pos x="2412" y="404"/>
                  </a:cxn>
                  <a:cxn ang="0">
                    <a:pos x="2261" y="341"/>
                  </a:cxn>
                  <a:cxn ang="0">
                    <a:pos x="2107" y="283"/>
                  </a:cxn>
                  <a:cxn ang="0">
                    <a:pos x="1951" y="229"/>
                  </a:cxn>
                  <a:cxn ang="0">
                    <a:pos x="1874" y="205"/>
                  </a:cxn>
                  <a:cxn ang="0">
                    <a:pos x="1715" y="161"/>
                  </a:cxn>
                  <a:cxn ang="0">
                    <a:pos x="1554" y="126"/>
                  </a:cxn>
                  <a:cxn ang="0">
                    <a:pos x="1393" y="100"/>
                  </a:cxn>
                  <a:cxn ang="0">
                    <a:pos x="1313" y="92"/>
                  </a:cxn>
                  <a:cxn ang="0">
                    <a:pos x="1149" y="85"/>
                  </a:cxn>
                  <a:cxn ang="0">
                    <a:pos x="984" y="89"/>
                  </a:cxn>
                  <a:cxn ang="0">
                    <a:pos x="818" y="102"/>
                  </a:cxn>
                  <a:cxn ang="0">
                    <a:pos x="653" y="120"/>
                  </a:cxn>
                  <a:cxn ang="0">
                    <a:pos x="571" y="131"/>
                  </a:cxn>
                  <a:cxn ang="0">
                    <a:pos x="407" y="158"/>
                  </a:cxn>
                  <a:cxn ang="0">
                    <a:pos x="243" y="191"/>
                  </a:cxn>
                  <a:cxn ang="0">
                    <a:pos x="81" y="229"/>
                  </a:cxn>
                  <a:cxn ang="0">
                    <a:pos x="0" y="250"/>
                  </a:cxn>
                  <a:cxn ang="0">
                    <a:pos x="159" y="198"/>
                  </a:cxn>
                  <a:cxn ang="0">
                    <a:pos x="320" y="153"/>
                  </a:cxn>
                  <a:cxn ang="0">
                    <a:pos x="482" y="110"/>
                  </a:cxn>
                  <a:cxn ang="0">
                    <a:pos x="646" y="75"/>
                  </a:cxn>
                  <a:cxn ang="0">
                    <a:pos x="728" y="59"/>
                  </a:cxn>
                  <a:cxn ang="0">
                    <a:pos x="895" y="32"/>
                  </a:cxn>
                  <a:cxn ang="0">
                    <a:pos x="1061" y="13"/>
                  </a:cxn>
                  <a:cxn ang="0">
                    <a:pos x="1231" y="1"/>
                  </a:cxn>
                  <a:cxn ang="0">
                    <a:pos x="1317" y="0"/>
                  </a:cxn>
                  <a:cxn ang="0">
                    <a:pos x="1487" y="10"/>
                  </a:cxn>
                  <a:cxn ang="0">
                    <a:pos x="1656" y="30"/>
                  </a:cxn>
                  <a:cxn ang="0">
                    <a:pos x="1823" y="61"/>
                  </a:cxn>
                  <a:cxn ang="0">
                    <a:pos x="1989" y="97"/>
                  </a:cxn>
                  <a:cxn ang="0">
                    <a:pos x="2071" y="119"/>
                  </a:cxn>
                  <a:cxn ang="0">
                    <a:pos x="2234" y="165"/>
                  </a:cxn>
                  <a:cxn ang="0">
                    <a:pos x="2395" y="218"/>
                  </a:cxn>
                  <a:cxn ang="0">
                    <a:pos x="2556" y="276"/>
                  </a:cxn>
                  <a:cxn ang="0">
                    <a:pos x="2635" y="307"/>
                  </a:cxn>
                  <a:cxn ang="0">
                    <a:pos x="2652" y="315"/>
                  </a:cxn>
                  <a:cxn ang="0">
                    <a:pos x="2666" y="326"/>
                  </a:cxn>
                  <a:cxn ang="0">
                    <a:pos x="2677" y="341"/>
                  </a:cxn>
                  <a:cxn ang="0">
                    <a:pos x="2690" y="373"/>
                  </a:cxn>
                  <a:cxn ang="0">
                    <a:pos x="2693" y="390"/>
                  </a:cxn>
                  <a:cxn ang="0">
                    <a:pos x="2692" y="408"/>
                  </a:cxn>
                  <a:cxn ang="0">
                    <a:pos x="2686" y="425"/>
                  </a:cxn>
                  <a:cxn ang="0">
                    <a:pos x="2682" y="434"/>
                  </a:cxn>
                  <a:cxn ang="0">
                    <a:pos x="2672" y="449"/>
                  </a:cxn>
                  <a:cxn ang="0">
                    <a:pos x="2659" y="462"/>
                  </a:cxn>
                  <a:cxn ang="0">
                    <a:pos x="2638" y="476"/>
                  </a:cxn>
                  <a:cxn ang="0">
                    <a:pos x="2612" y="482"/>
                  </a:cxn>
                  <a:cxn ang="0">
                    <a:pos x="2594" y="483"/>
                  </a:cxn>
                  <a:cxn ang="0">
                    <a:pos x="2577" y="479"/>
                  </a:cxn>
                  <a:cxn ang="0">
                    <a:pos x="2567" y="476"/>
                  </a:cxn>
                  <a:cxn ang="0">
                    <a:pos x="2560" y="473"/>
                  </a:cxn>
                </a:cxnLst>
                <a:rect l="0" t="0" r="r" b="b"/>
                <a:pathLst>
                  <a:path w="2693" h="483">
                    <a:moveTo>
                      <a:pt x="2560" y="473"/>
                    </a:moveTo>
                    <a:lnTo>
                      <a:pt x="2560" y="473"/>
                    </a:lnTo>
                    <a:lnTo>
                      <a:pt x="2487" y="438"/>
                    </a:lnTo>
                    <a:lnTo>
                      <a:pt x="2412" y="404"/>
                    </a:lnTo>
                    <a:lnTo>
                      <a:pt x="2337" y="372"/>
                    </a:lnTo>
                    <a:lnTo>
                      <a:pt x="2261" y="341"/>
                    </a:lnTo>
                    <a:lnTo>
                      <a:pt x="2184" y="311"/>
                    </a:lnTo>
                    <a:lnTo>
                      <a:pt x="2107" y="283"/>
                    </a:lnTo>
                    <a:lnTo>
                      <a:pt x="2029" y="254"/>
                    </a:lnTo>
                    <a:lnTo>
                      <a:pt x="1951" y="229"/>
                    </a:lnTo>
                    <a:lnTo>
                      <a:pt x="1951" y="229"/>
                    </a:lnTo>
                    <a:lnTo>
                      <a:pt x="1874" y="205"/>
                    </a:lnTo>
                    <a:lnTo>
                      <a:pt x="1795" y="182"/>
                    </a:lnTo>
                    <a:lnTo>
                      <a:pt x="1715" y="161"/>
                    </a:lnTo>
                    <a:lnTo>
                      <a:pt x="1635" y="141"/>
                    </a:lnTo>
                    <a:lnTo>
                      <a:pt x="1554" y="126"/>
                    </a:lnTo>
                    <a:lnTo>
                      <a:pt x="1474" y="112"/>
                    </a:lnTo>
                    <a:lnTo>
                      <a:pt x="1393" y="100"/>
                    </a:lnTo>
                    <a:lnTo>
                      <a:pt x="1313" y="92"/>
                    </a:lnTo>
                    <a:lnTo>
                      <a:pt x="1313" y="92"/>
                    </a:lnTo>
                    <a:lnTo>
                      <a:pt x="1231" y="88"/>
                    </a:lnTo>
                    <a:lnTo>
                      <a:pt x="1149" y="85"/>
                    </a:lnTo>
                    <a:lnTo>
                      <a:pt x="1067" y="86"/>
                    </a:lnTo>
                    <a:lnTo>
                      <a:pt x="984" y="89"/>
                    </a:lnTo>
                    <a:lnTo>
                      <a:pt x="902" y="95"/>
                    </a:lnTo>
                    <a:lnTo>
                      <a:pt x="818" y="102"/>
                    </a:lnTo>
                    <a:lnTo>
                      <a:pt x="736" y="110"/>
                    </a:lnTo>
                    <a:lnTo>
                      <a:pt x="653" y="120"/>
                    </a:lnTo>
                    <a:lnTo>
                      <a:pt x="653" y="120"/>
                    </a:lnTo>
                    <a:lnTo>
                      <a:pt x="571" y="131"/>
                    </a:lnTo>
                    <a:lnTo>
                      <a:pt x="489" y="144"/>
                    </a:lnTo>
                    <a:lnTo>
                      <a:pt x="407" y="158"/>
                    </a:lnTo>
                    <a:lnTo>
                      <a:pt x="325" y="174"/>
                    </a:lnTo>
                    <a:lnTo>
                      <a:pt x="243" y="191"/>
                    </a:lnTo>
                    <a:lnTo>
                      <a:pt x="161" y="209"/>
                    </a:lnTo>
                    <a:lnTo>
                      <a:pt x="81" y="229"/>
                    </a:lnTo>
                    <a:lnTo>
                      <a:pt x="0" y="250"/>
                    </a:lnTo>
                    <a:lnTo>
                      <a:pt x="0" y="250"/>
                    </a:lnTo>
                    <a:lnTo>
                      <a:pt x="80" y="223"/>
                    </a:lnTo>
                    <a:lnTo>
                      <a:pt x="159" y="198"/>
                    </a:lnTo>
                    <a:lnTo>
                      <a:pt x="239" y="174"/>
                    </a:lnTo>
                    <a:lnTo>
                      <a:pt x="320" y="153"/>
                    </a:lnTo>
                    <a:lnTo>
                      <a:pt x="400" y="130"/>
                    </a:lnTo>
                    <a:lnTo>
                      <a:pt x="482" y="110"/>
                    </a:lnTo>
                    <a:lnTo>
                      <a:pt x="564" y="92"/>
                    </a:lnTo>
                    <a:lnTo>
                      <a:pt x="646" y="75"/>
                    </a:lnTo>
                    <a:lnTo>
                      <a:pt x="646" y="75"/>
                    </a:lnTo>
                    <a:lnTo>
                      <a:pt x="728" y="59"/>
                    </a:lnTo>
                    <a:lnTo>
                      <a:pt x="811" y="45"/>
                    </a:lnTo>
                    <a:lnTo>
                      <a:pt x="895" y="32"/>
                    </a:lnTo>
                    <a:lnTo>
                      <a:pt x="978" y="21"/>
                    </a:lnTo>
                    <a:lnTo>
                      <a:pt x="1061" y="13"/>
                    </a:lnTo>
                    <a:lnTo>
                      <a:pt x="1146" y="6"/>
                    </a:lnTo>
                    <a:lnTo>
                      <a:pt x="1231" y="1"/>
                    </a:lnTo>
                    <a:lnTo>
                      <a:pt x="1317" y="0"/>
                    </a:lnTo>
                    <a:lnTo>
                      <a:pt x="1317" y="0"/>
                    </a:lnTo>
                    <a:lnTo>
                      <a:pt x="1402" y="3"/>
                    </a:lnTo>
                    <a:lnTo>
                      <a:pt x="1487" y="10"/>
                    </a:lnTo>
                    <a:lnTo>
                      <a:pt x="1571" y="18"/>
                    </a:lnTo>
                    <a:lnTo>
                      <a:pt x="1656" y="30"/>
                    </a:lnTo>
                    <a:lnTo>
                      <a:pt x="1739" y="44"/>
                    </a:lnTo>
                    <a:lnTo>
                      <a:pt x="1823" y="61"/>
                    </a:lnTo>
                    <a:lnTo>
                      <a:pt x="1906" y="78"/>
                    </a:lnTo>
                    <a:lnTo>
                      <a:pt x="1989" y="97"/>
                    </a:lnTo>
                    <a:lnTo>
                      <a:pt x="1989" y="97"/>
                    </a:lnTo>
                    <a:lnTo>
                      <a:pt x="2071" y="119"/>
                    </a:lnTo>
                    <a:lnTo>
                      <a:pt x="2153" y="141"/>
                    </a:lnTo>
                    <a:lnTo>
                      <a:pt x="2234" y="165"/>
                    </a:lnTo>
                    <a:lnTo>
                      <a:pt x="2314" y="191"/>
                    </a:lnTo>
                    <a:lnTo>
                      <a:pt x="2395" y="218"/>
                    </a:lnTo>
                    <a:lnTo>
                      <a:pt x="2475" y="246"/>
                    </a:lnTo>
                    <a:lnTo>
                      <a:pt x="2556" y="276"/>
                    </a:lnTo>
                    <a:lnTo>
                      <a:pt x="2635" y="307"/>
                    </a:lnTo>
                    <a:lnTo>
                      <a:pt x="2635" y="307"/>
                    </a:lnTo>
                    <a:lnTo>
                      <a:pt x="2644" y="311"/>
                    </a:lnTo>
                    <a:lnTo>
                      <a:pt x="2652" y="315"/>
                    </a:lnTo>
                    <a:lnTo>
                      <a:pt x="2659" y="321"/>
                    </a:lnTo>
                    <a:lnTo>
                      <a:pt x="2666" y="326"/>
                    </a:lnTo>
                    <a:lnTo>
                      <a:pt x="2672" y="333"/>
                    </a:lnTo>
                    <a:lnTo>
                      <a:pt x="2677" y="341"/>
                    </a:lnTo>
                    <a:lnTo>
                      <a:pt x="2686" y="356"/>
                    </a:lnTo>
                    <a:lnTo>
                      <a:pt x="2690" y="373"/>
                    </a:lnTo>
                    <a:lnTo>
                      <a:pt x="2692" y="381"/>
                    </a:lnTo>
                    <a:lnTo>
                      <a:pt x="2693" y="390"/>
                    </a:lnTo>
                    <a:lnTo>
                      <a:pt x="2693" y="398"/>
                    </a:lnTo>
                    <a:lnTo>
                      <a:pt x="2692" y="408"/>
                    </a:lnTo>
                    <a:lnTo>
                      <a:pt x="2689" y="417"/>
                    </a:lnTo>
                    <a:lnTo>
                      <a:pt x="2686" y="425"/>
                    </a:lnTo>
                    <a:lnTo>
                      <a:pt x="2686" y="425"/>
                    </a:lnTo>
                    <a:lnTo>
                      <a:pt x="2682" y="434"/>
                    </a:lnTo>
                    <a:lnTo>
                      <a:pt x="2677" y="442"/>
                    </a:lnTo>
                    <a:lnTo>
                      <a:pt x="2672" y="449"/>
                    </a:lnTo>
                    <a:lnTo>
                      <a:pt x="2666" y="456"/>
                    </a:lnTo>
                    <a:lnTo>
                      <a:pt x="2659" y="462"/>
                    </a:lnTo>
                    <a:lnTo>
                      <a:pt x="2653" y="468"/>
                    </a:lnTo>
                    <a:lnTo>
                      <a:pt x="2638" y="476"/>
                    </a:lnTo>
                    <a:lnTo>
                      <a:pt x="2621" y="480"/>
                    </a:lnTo>
                    <a:lnTo>
                      <a:pt x="2612" y="482"/>
                    </a:lnTo>
                    <a:lnTo>
                      <a:pt x="2603" y="483"/>
                    </a:lnTo>
                    <a:lnTo>
                      <a:pt x="2594" y="483"/>
                    </a:lnTo>
                    <a:lnTo>
                      <a:pt x="2586" y="482"/>
                    </a:lnTo>
                    <a:lnTo>
                      <a:pt x="2577" y="479"/>
                    </a:lnTo>
                    <a:lnTo>
                      <a:pt x="2567" y="476"/>
                    </a:lnTo>
                    <a:lnTo>
                      <a:pt x="2567" y="476"/>
                    </a:lnTo>
                    <a:lnTo>
                      <a:pt x="2562" y="473"/>
                    </a:lnTo>
                    <a:lnTo>
                      <a:pt x="2560" y="47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5EBD63"/>
                  </a:gs>
                  <a:gs pos="65000">
                    <a:srgbClr val="447F31"/>
                  </a:gs>
                  <a:gs pos="100000">
                    <a:srgbClr val="23501F"/>
                  </a:gs>
                </a:gsLst>
                <a:lin ang="6240000" scaled="0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63500" dist="50800" dir="3600000">
                  <a:srgbClr val="000000">
                    <a:alpha val="38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A20FEA2-A7F4-0B87-A924-FA22247AF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793339" y="-1038356"/>
            <a:ext cx="7560727" cy="7232472"/>
            <a:chOff x="-838200" y="-723900"/>
            <a:chExt cx="6756400" cy="6705736"/>
          </a:xfrm>
        </p:grpSpPr>
        <p:sp>
          <p:nvSpPr>
            <p:cNvPr id="168" name="Trapezoid 167">
              <a:extLst>
                <a:ext uri="{FF2B5EF4-FFF2-40B4-BE49-F238E27FC236}">
                  <a16:creationId xmlns:a16="http://schemas.microsoft.com/office/drawing/2014/main" id="{9B1D1775-AEEF-68D3-E704-A6294FF89A88}"/>
                </a:ext>
              </a:extLst>
            </p:cNvPr>
            <p:cNvSpPr/>
            <p:nvPr/>
          </p:nvSpPr>
          <p:spPr>
            <a:xfrm rot="18900000">
              <a:off x="1181236" y="787536"/>
              <a:ext cx="3200400" cy="4343400"/>
            </a:xfrm>
            <a:prstGeom prst="trapezoid">
              <a:avLst>
                <a:gd name="adj" fmla="val 36290"/>
              </a:avLst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B2B">
                    <a:alpha val="50000"/>
                  </a:srgbClr>
                </a:gs>
              </a:gsLst>
              <a:lin ang="16200000" scaled="0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en-US" sz="3600" dirty="0">
                <a:solidFill>
                  <a:srgbClr val="3E3619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169" name="Trapezoid 168">
              <a:extLst>
                <a:ext uri="{FF2B5EF4-FFF2-40B4-BE49-F238E27FC236}">
                  <a16:creationId xmlns:a16="http://schemas.microsoft.com/office/drawing/2014/main" id="{491ACE7A-2B62-71CC-CF59-B3FE366DBBC6}"/>
                </a:ext>
              </a:extLst>
            </p:cNvPr>
            <p:cNvSpPr/>
            <p:nvPr/>
          </p:nvSpPr>
          <p:spPr>
            <a:xfrm>
              <a:off x="-838200" y="1638436"/>
              <a:ext cx="3200400" cy="4343400"/>
            </a:xfrm>
            <a:prstGeom prst="trapezoid">
              <a:avLst>
                <a:gd name="adj" fmla="val 36290"/>
              </a:avLst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B2B">
                    <a:alpha val="50000"/>
                  </a:srgbClr>
                </a:gs>
              </a:gsLst>
              <a:lin ang="16200000" scaled="0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en-US" sz="3600" dirty="0">
                <a:solidFill>
                  <a:srgbClr val="3E3619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170" name="Trapezoid 169">
              <a:extLst>
                <a:ext uri="{FF2B5EF4-FFF2-40B4-BE49-F238E27FC236}">
                  <a16:creationId xmlns:a16="http://schemas.microsoft.com/office/drawing/2014/main" id="{C406CD1F-5ECD-94D3-7B00-DA1790517061}"/>
                </a:ext>
              </a:extLst>
            </p:cNvPr>
            <p:cNvSpPr/>
            <p:nvPr/>
          </p:nvSpPr>
          <p:spPr>
            <a:xfrm rot="16200000">
              <a:off x="2146300" y="-1295400"/>
              <a:ext cx="3200400" cy="4343400"/>
            </a:xfrm>
            <a:prstGeom prst="trapezoid">
              <a:avLst>
                <a:gd name="adj" fmla="val 36290"/>
              </a:avLst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B2B">
                    <a:alpha val="50000"/>
                  </a:srgbClr>
                </a:gs>
              </a:gsLst>
              <a:lin ang="16200000" scaled="0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en-US" sz="3600" dirty="0">
                <a:solidFill>
                  <a:srgbClr val="3E3619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6D9200F-4129-F994-3A57-3C6B62DD4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1731" y="3622413"/>
            <a:ext cx="868185" cy="2479916"/>
            <a:chOff x="2225612" y="3971068"/>
            <a:chExt cx="636197" cy="2479916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97464AE-9E4D-EB96-4CF0-7233C11021D4}"/>
                </a:ext>
              </a:extLst>
            </p:cNvPr>
            <p:cNvGrpSpPr/>
            <p:nvPr/>
          </p:nvGrpSpPr>
          <p:grpSpPr>
            <a:xfrm>
              <a:off x="2225612" y="5383474"/>
              <a:ext cx="365189" cy="1067510"/>
              <a:chOff x="2166342" y="5383474"/>
              <a:chExt cx="484939" cy="1067510"/>
            </a:xfrm>
          </p:grpSpPr>
          <p:grpSp>
            <p:nvGrpSpPr>
              <p:cNvPr id="181" name="Group 93">
                <a:extLst>
                  <a:ext uri="{FF2B5EF4-FFF2-40B4-BE49-F238E27FC236}">
                    <a16:creationId xmlns:a16="http://schemas.microsoft.com/office/drawing/2014/main" id="{DB53E986-51E2-DE23-C888-B457CF73351E}"/>
                  </a:ext>
                </a:extLst>
              </p:cNvPr>
              <p:cNvGrpSpPr/>
              <p:nvPr/>
            </p:nvGrpSpPr>
            <p:grpSpPr>
              <a:xfrm>
                <a:off x="2166342" y="5461841"/>
                <a:ext cx="484939" cy="989143"/>
                <a:chOff x="1346207" y="3640662"/>
                <a:chExt cx="712288" cy="3117515"/>
              </a:xfrm>
            </p:grpSpPr>
            <p:sp>
              <p:nvSpPr>
                <p:cNvPr id="183" name="Freeform 7">
                  <a:extLst>
                    <a:ext uri="{FF2B5EF4-FFF2-40B4-BE49-F238E27FC236}">
                      <a16:creationId xmlns:a16="http://schemas.microsoft.com/office/drawing/2014/main" id="{C1B4D7EB-286B-D4CD-F198-D44DE77F40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441" y="3674531"/>
                  <a:ext cx="318054" cy="3083646"/>
                </a:xfrm>
                <a:custGeom>
                  <a:avLst/>
                  <a:gdLst/>
                  <a:ahLst/>
                  <a:cxnLst>
                    <a:cxn ang="0">
                      <a:pos x="105" y="161"/>
                    </a:cxn>
                    <a:cxn ang="0">
                      <a:pos x="107" y="164"/>
                    </a:cxn>
                    <a:cxn ang="0">
                      <a:pos x="184" y="518"/>
                    </a:cxn>
                    <a:cxn ang="0">
                      <a:pos x="183" y="1119"/>
                    </a:cxn>
                    <a:cxn ang="0">
                      <a:pos x="300" y="1431"/>
                    </a:cxn>
                    <a:cxn ang="0">
                      <a:pos x="300" y="1433"/>
                    </a:cxn>
                    <a:cxn ang="0">
                      <a:pos x="352" y="1890"/>
                    </a:cxn>
                    <a:cxn ang="0">
                      <a:pos x="351" y="2256"/>
                    </a:cxn>
                    <a:cxn ang="0">
                      <a:pos x="394" y="2456"/>
                    </a:cxn>
                    <a:cxn ang="0">
                      <a:pos x="394" y="2458"/>
                    </a:cxn>
                    <a:cxn ang="0">
                      <a:pos x="349" y="2733"/>
                    </a:cxn>
                    <a:cxn ang="0">
                      <a:pos x="351" y="3132"/>
                    </a:cxn>
                    <a:cxn ang="0">
                      <a:pos x="391" y="3474"/>
                    </a:cxn>
                    <a:cxn ang="0">
                      <a:pos x="346" y="3820"/>
                    </a:cxn>
                    <a:cxn ang="0">
                      <a:pos x="389" y="3474"/>
                    </a:cxn>
                    <a:cxn ang="0">
                      <a:pos x="346" y="3132"/>
                    </a:cxn>
                    <a:cxn ang="0">
                      <a:pos x="342" y="2733"/>
                    </a:cxn>
                    <a:cxn ang="0">
                      <a:pos x="342" y="2732"/>
                    </a:cxn>
                    <a:cxn ang="0">
                      <a:pos x="386" y="2458"/>
                    </a:cxn>
                    <a:cxn ang="0">
                      <a:pos x="340" y="2256"/>
                    </a:cxn>
                    <a:cxn ang="0">
                      <a:pos x="339" y="1891"/>
                    </a:cxn>
                    <a:cxn ang="0">
                      <a:pos x="284" y="1434"/>
                    </a:cxn>
                    <a:cxn ang="0">
                      <a:pos x="165" y="1122"/>
                    </a:cxn>
                    <a:cxn ang="0">
                      <a:pos x="164" y="1119"/>
                    </a:cxn>
                    <a:cxn ang="0">
                      <a:pos x="163" y="521"/>
                    </a:cxn>
                    <a:cxn ang="0">
                      <a:pos x="83" y="172"/>
                    </a:cxn>
                    <a:cxn ang="0">
                      <a:pos x="1" y="19"/>
                    </a:cxn>
                    <a:cxn ang="0">
                      <a:pos x="0" y="9"/>
                    </a:cxn>
                    <a:cxn ang="0">
                      <a:pos x="7" y="1"/>
                    </a:cxn>
                    <a:cxn ang="0">
                      <a:pos x="11" y="0"/>
                    </a:cxn>
                    <a:cxn ang="0">
                      <a:pos x="21" y="2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394" h="3820">
                      <a:moveTo>
                        <a:pt x="24" y="7"/>
                      </a:moveTo>
                      <a:lnTo>
                        <a:pt x="105" y="161"/>
                      </a:lnTo>
                      <a:lnTo>
                        <a:pt x="105" y="162"/>
                      </a:lnTo>
                      <a:lnTo>
                        <a:pt x="107" y="164"/>
                      </a:lnTo>
                      <a:lnTo>
                        <a:pt x="184" y="516"/>
                      </a:lnTo>
                      <a:lnTo>
                        <a:pt x="184" y="518"/>
                      </a:lnTo>
                      <a:lnTo>
                        <a:pt x="184" y="519"/>
                      </a:lnTo>
                      <a:lnTo>
                        <a:pt x="183" y="1119"/>
                      </a:lnTo>
                      <a:lnTo>
                        <a:pt x="182" y="1116"/>
                      </a:lnTo>
                      <a:lnTo>
                        <a:pt x="300" y="1431"/>
                      </a:lnTo>
                      <a:lnTo>
                        <a:pt x="300" y="1432"/>
                      </a:lnTo>
                      <a:lnTo>
                        <a:pt x="300" y="1433"/>
                      </a:lnTo>
                      <a:lnTo>
                        <a:pt x="352" y="1890"/>
                      </a:lnTo>
                      <a:lnTo>
                        <a:pt x="352" y="1890"/>
                      </a:lnTo>
                      <a:lnTo>
                        <a:pt x="352" y="1891"/>
                      </a:lnTo>
                      <a:lnTo>
                        <a:pt x="351" y="2256"/>
                      </a:lnTo>
                      <a:lnTo>
                        <a:pt x="350" y="2254"/>
                      </a:lnTo>
                      <a:lnTo>
                        <a:pt x="394" y="2456"/>
                      </a:lnTo>
                      <a:lnTo>
                        <a:pt x="394" y="2457"/>
                      </a:lnTo>
                      <a:lnTo>
                        <a:pt x="394" y="2458"/>
                      </a:lnTo>
                      <a:lnTo>
                        <a:pt x="349" y="2733"/>
                      </a:lnTo>
                      <a:lnTo>
                        <a:pt x="349" y="2733"/>
                      </a:lnTo>
                      <a:lnTo>
                        <a:pt x="351" y="3132"/>
                      </a:lnTo>
                      <a:lnTo>
                        <a:pt x="351" y="3132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46" y="3820"/>
                      </a:lnTo>
                      <a:lnTo>
                        <a:pt x="389" y="3474"/>
                      </a:lnTo>
                      <a:lnTo>
                        <a:pt x="389" y="3474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2" y="2733"/>
                      </a:lnTo>
                      <a:lnTo>
                        <a:pt x="342" y="2733"/>
                      </a:lnTo>
                      <a:lnTo>
                        <a:pt x="342" y="2732"/>
                      </a:lnTo>
                      <a:lnTo>
                        <a:pt x="386" y="2456"/>
                      </a:lnTo>
                      <a:lnTo>
                        <a:pt x="386" y="2458"/>
                      </a:lnTo>
                      <a:lnTo>
                        <a:pt x="340" y="2257"/>
                      </a:lnTo>
                      <a:lnTo>
                        <a:pt x="340" y="2256"/>
                      </a:lnTo>
                      <a:lnTo>
                        <a:pt x="340" y="2256"/>
                      </a:lnTo>
                      <a:lnTo>
                        <a:pt x="339" y="1891"/>
                      </a:lnTo>
                      <a:lnTo>
                        <a:pt x="339" y="1891"/>
                      </a:lnTo>
                      <a:lnTo>
                        <a:pt x="284" y="1434"/>
                      </a:lnTo>
                      <a:lnTo>
                        <a:pt x="286" y="1437"/>
                      </a:lnTo>
                      <a:lnTo>
                        <a:pt x="165" y="1122"/>
                      </a:lnTo>
                      <a:lnTo>
                        <a:pt x="164" y="1120"/>
                      </a:lnTo>
                      <a:lnTo>
                        <a:pt x="164" y="1119"/>
                      </a:lnTo>
                      <a:lnTo>
                        <a:pt x="162" y="519"/>
                      </a:lnTo>
                      <a:lnTo>
                        <a:pt x="163" y="521"/>
                      </a:lnTo>
                      <a:lnTo>
                        <a:pt x="82" y="170"/>
                      </a:lnTo>
                      <a:lnTo>
                        <a:pt x="83" y="172"/>
                      </a:lnTo>
                      <a:lnTo>
                        <a:pt x="1" y="19"/>
                      </a:lnTo>
                      <a:lnTo>
                        <a:pt x="1" y="19"/>
                      </a:lnTo>
                      <a:lnTo>
                        <a:pt x="0" y="13"/>
                      </a:lnTo>
                      <a:lnTo>
                        <a:pt x="0" y="9"/>
                      </a:lnTo>
                      <a:lnTo>
                        <a:pt x="3" y="4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7" y="0"/>
                      </a:lnTo>
                      <a:lnTo>
                        <a:pt x="21" y="2"/>
                      </a:lnTo>
                      <a:lnTo>
                        <a:pt x="24" y="7"/>
                      </a:lnTo>
                      <a:lnTo>
                        <a:pt x="24" y="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" name="Freeform 5">
                  <a:extLst>
                    <a:ext uri="{FF2B5EF4-FFF2-40B4-BE49-F238E27FC236}">
                      <a16:creationId xmlns:a16="http://schemas.microsoft.com/office/drawing/2014/main" id="{D58F306D-C3FE-D088-041E-01C958E240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52044" y="3640662"/>
                  <a:ext cx="169026" cy="2623559"/>
                </a:xfrm>
                <a:custGeom>
                  <a:avLst/>
                  <a:gdLst/>
                  <a:ahLst/>
                  <a:cxnLst>
                    <a:cxn ang="0">
                      <a:pos x="53" y="517"/>
                    </a:cxn>
                    <a:cxn ang="0">
                      <a:pos x="69" y="664"/>
                    </a:cxn>
                    <a:cxn ang="0">
                      <a:pos x="74" y="774"/>
                    </a:cxn>
                    <a:cxn ang="0">
                      <a:pos x="73" y="849"/>
                    </a:cxn>
                    <a:cxn ang="0">
                      <a:pos x="64" y="923"/>
                    </a:cxn>
                    <a:cxn ang="0">
                      <a:pos x="54" y="960"/>
                    </a:cxn>
                    <a:cxn ang="0">
                      <a:pos x="37" y="1011"/>
                    </a:cxn>
                    <a:cxn ang="0">
                      <a:pos x="33" y="1063"/>
                    </a:cxn>
                    <a:cxn ang="0">
                      <a:pos x="36" y="1100"/>
                    </a:cxn>
                    <a:cxn ang="0">
                      <a:pos x="53" y="1209"/>
                    </a:cxn>
                    <a:cxn ang="0">
                      <a:pos x="56" y="1247"/>
                    </a:cxn>
                    <a:cxn ang="0">
                      <a:pos x="51" y="1284"/>
                    </a:cxn>
                    <a:cxn ang="0">
                      <a:pos x="43" y="1320"/>
                    </a:cxn>
                    <a:cxn ang="0">
                      <a:pos x="34" y="1392"/>
                    </a:cxn>
                    <a:cxn ang="0">
                      <a:pos x="30" y="1466"/>
                    </a:cxn>
                    <a:cxn ang="0">
                      <a:pos x="30" y="1576"/>
                    </a:cxn>
                    <a:cxn ang="0">
                      <a:pos x="32" y="1687"/>
                    </a:cxn>
                    <a:cxn ang="0">
                      <a:pos x="28" y="1908"/>
                    </a:cxn>
                    <a:cxn ang="0">
                      <a:pos x="21" y="2054"/>
                    </a:cxn>
                    <a:cxn ang="0">
                      <a:pos x="8" y="2201"/>
                    </a:cxn>
                    <a:cxn ang="0">
                      <a:pos x="4" y="2274"/>
                    </a:cxn>
                    <a:cxn ang="0">
                      <a:pos x="10" y="2329"/>
                    </a:cxn>
                    <a:cxn ang="0">
                      <a:pos x="20" y="2364"/>
                    </a:cxn>
                    <a:cxn ang="0">
                      <a:pos x="38" y="2417"/>
                    </a:cxn>
                    <a:cxn ang="0">
                      <a:pos x="52" y="2489"/>
                    </a:cxn>
                    <a:cxn ang="0">
                      <a:pos x="63" y="2562"/>
                    </a:cxn>
                    <a:cxn ang="0">
                      <a:pos x="82" y="2782"/>
                    </a:cxn>
                    <a:cxn ang="0">
                      <a:pos x="82" y="2782"/>
                    </a:cxn>
                    <a:cxn ang="0">
                      <a:pos x="60" y="2562"/>
                    </a:cxn>
                    <a:cxn ang="0">
                      <a:pos x="50" y="2489"/>
                    </a:cxn>
                    <a:cxn ang="0">
                      <a:pos x="34" y="2418"/>
                    </a:cxn>
                    <a:cxn ang="0">
                      <a:pos x="16" y="2366"/>
                    </a:cxn>
                    <a:cxn ang="0">
                      <a:pos x="6" y="2330"/>
                    </a:cxn>
                    <a:cxn ang="0">
                      <a:pos x="0" y="2274"/>
                    </a:cxn>
                    <a:cxn ang="0">
                      <a:pos x="2" y="2201"/>
                    </a:cxn>
                    <a:cxn ang="0">
                      <a:pos x="13" y="2054"/>
                    </a:cxn>
                    <a:cxn ang="0">
                      <a:pos x="20" y="1907"/>
                    </a:cxn>
                    <a:cxn ang="0">
                      <a:pos x="21" y="1687"/>
                    </a:cxn>
                    <a:cxn ang="0">
                      <a:pos x="19" y="1577"/>
                    </a:cxn>
                    <a:cxn ang="0">
                      <a:pos x="18" y="1466"/>
                    </a:cxn>
                    <a:cxn ang="0">
                      <a:pos x="21" y="1391"/>
                    </a:cxn>
                    <a:cxn ang="0">
                      <a:pos x="29" y="1318"/>
                    </a:cxn>
                    <a:cxn ang="0">
                      <a:pos x="38" y="1281"/>
                    </a:cxn>
                    <a:cxn ang="0">
                      <a:pos x="41" y="1247"/>
                    </a:cxn>
                    <a:cxn ang="0">
                      <a:pos x="32" y="1174"/>
                    </a:cxn>
                    <a:cxn ang="0">
                      <a:pos x="20" y="1102"/>
                    </a:cxn>
                    <a:cxn ang="0">
                      <a:pos x="17" y="1046"/>
                    </a:cxn>
                    <a:cxn ang="0">
                      <a:pos x="20" y="1008"/>
                    </a:cxn>
                    <a:cxn ang="0">
                      <a:pos x="28" y="980"/>
                    </a:cxn>
                    <a:cxn ang="0">
                      <a:pos x="38" y="953"/>
                    </a:cxn>
                    <a:cxn ang="0">
                      <a:pos x="51" y="902"/>
                    </a:cxn>
                    <a:cxn ang="0">
                      <a:pos x="57" y="812"/>
                    </a:cxn>
                    <a:cxn ang="0">
                      <a:pos x="54" y="739"/>
                    </a:cxn>
                    <a:cxn ang="0">
                      <a:pos x="42" y="592"/>
                    </a:cxn>
                    <a:cxn ang="0">
                      <a:pos x="32" y="516"/>
                    </a:cxn>
                    <a:cxn ang="0">
                      <a:pos x="161" y="4"/>
                    </a:cxn>
                    <a:cxn ang="0">
                      <a:pos x="174" y="0"/>
                    </a:cxn>
                    <a:cxn ang="0">
                      <a:pos x="182" y="6"/>
                    </a:cxn>
                    <a:cxn ang="0">
                      <a:pos x="184" y="16"/>
                    </a:cxn>
                  </a:cxnLst>
                  <a:rect l="0" t="0" r="r" b="b"/>
                  <a:pathLst>
                    <a:path w="184" h="2856">
                      <a:moveTo>
                        <a:pt x="183" y="16"/>
                      </a:moveTo>
                      <a:lnTo>
                        <a:pt x="53" y="521"/>
                      </a:lnTo>
                      <a:lnTo>
                        <a:pt x="53" y="517"/>
                      </a:lnTo>
                      <a:lnTo>
                        <a:pt x="53" y="517"/>
                      </a:lnTo>
                      <a:lnTo>
                        <a:pt x="62" y="590"/>
                      </a:lnTo>
                      <a:lnTo>
                        <a:pt x="69" y="664"/>
                      </a:lnTo>
                      <a:lnTo>
                        <a:pt x="72" y="701"/>
                      </a:lnTo>
                      <a:lnTo>
                        <a:pt x="73" y="738"/>
                      </a:lnTo>
                      <a:lnTo>
                        <a:pt x="74" y="774"/>
                      </a:lnTo>
                      <a:lnTo>
                        <a:pt x="74" y="812"/>
                      </a:lnTo>
                      <a:lnTo>
                        <a:pt x="74" y="812"/>
                      </a:lnTo>
                      <a:lnTo>
                        <a:pt x="73" y="849"/>
                      </a:lnTo>
                      <a:lnTo>
                        <a:pt x="71" y="887"/>
                      </a:lnTo>
                      <a:lnTo>
                        <a:pt x="68" y="904"/>
                      </a:lnTo>
                      <a:lnTo>
                        <a:pt x="64" y="923"/>
                      </a:lnTo>
                      <a:lnTo>
                        <a:pt x="60" y="942"/>
                      </a:lnTo>
                      <a:lnTo>
                        <a:pt x="54" y="960"/>
                      </a:lnTo>
                      <a:lnTo>
                        <a:pt x="54" y="960"/>
                      </a:lnTo>
                      <a:lnTo>
                        <a:pt x="47" y="977"/>
                      </a:lnTo>
                      <a:lnTo>
                        <a:pt x="40" y="993"/>
                      </a:lnTo>
                      <a:lnTo>
                        <a:pt x="37" y="1011"/>
                      </a:lnTo>
                      <a:lnTo>
                        <a:pt x="34" y="1028"/>
                      </a:lnTo>
                      <a:lnTo>
                        <a:pt x="33" y="1046"/>
                      </a:lnTo>
                      <a:lnTo>
                        <a:pt x="33" y="1063"/>
                      </a:lnTo>
                      <a:lnTo>
                        <a:pt x="34" y="1082"/>
                      </a:lnTo>
                      <a:lnTo>
                        <a:pt x="36" y="1100"/>
                      </a:lnTo>
                      <a:lnTo>
                        <a:pt x="36" y="1100"/>
                      </a:lnTo>
                      <a:lnTo>
                        <a:pt x="41" y="1136"/>
                      </a:lnTo>
                      <a:lnTo>
                        <a:pt x="48" y="1172"/>
                      </a:lnTo>
                      <a:lnTo>
                        <a:pt x="53" y="1209"/>
                      </a:lnTo>
                      <a:lnTo>
                        <a:pt x="54" y="1228"/>
                      </a:lnTo>
                      <a:lnTo>
                        <a:pt x="56" y="1247"/>
                      </a:lnTo>
                      <a:lnTo>
                        <a:pt x="56" y="1247"/>
                      </a:lnTo>
                      <a:lnTo>
                        <a:pt x="54" y="1266"/>
                      </a:lnTo>
                      <a:lnTo>
                        <a:pt x="53" y="1276"/>
                      </a:lnTo>
                      <a:lnTo>
                        <a:pt x="51" y="1284"/>
                      </a:lnTo>
                      <a:lnTo>
                        <a:pt x="51" y="1284"/>
                      </a:lnTo>
                      <a:lnTo>
                        <a:pt x="47" y="1302"/>
                      </a:lnTo>
                      <a:lnTo>
                        <a:pt x="43" y="1320"/>
                      </a:lnTo>
                      <a:lnTo>
                        <a:pt x="43" y="1320"/>
                      </a:lnTo>
                      <a:lnTo>
                        <a:pt x="38" y="1357"/>
                      </a:lnTo>
                      <a:lnTo>
                        <a:pt x="34" y="1392"/>
                      </a:lnTo>
                      <a:lnTo>
                        <a:pt x="34" y="1392"/>
                      </a:lnTo>
                      <a:lnTo>
                        <a:pt x="32" y="1429"/>
                      </a:lnTo>
                      <a:lnTo>
                        <a:pt x="30" y="1466"/>
                      </a:lnTo>
                      <a:lnTo>
                        <a:pt x="30" y="1539"/>
                      </a:lnTo>
                      <a:lnTo>
                        <a:pt x="30" y="1539"/>
                      </a:lnTo>
                      <a:lnTo>
                        <a:pt x="30" y="1576"/>
                      </a:lnTo>
                      <a:lnTo>
                        <a:pt x="31" y="1612"/>
                      </a:lnTo>
                      <a:lnTo>
                        <a:pt x="31" y="1612"/>
                      </a:lnTo>
                      <a:lnTo>
                        <a:pt x="32" y="1687"/>
                      </a:lnTo>
                      <a:lnTo>
                        <a:pt x="32" y="1687"/>
                      </a:lnTo>
                      <a:lnTo>
                        <a:pt x="30" y="1833"/>
                      </a:lnTo>
                      <a:lnTo>
                        <a:pt x="28" y="1908"/>
                      </a:lnTo>
                      <a:lnTo>
                        <a:pt x="26" y="1981"/>
                      </a:lnTo>
                      <a:lnTo>
                        <a:pt x="26" y="1981"/>
                      </a:lnTo>
                      <a:lnTo>
                        <a:pt x="21" y="2054"/>
                      </a:lnTo>
                      <a:lnTo>
                        <a:pt x="14" y="2128"/>
                      </a:lnTo>
                      <a:lnTo>
                        <a:pt x="14" y="2128"/>
                      </a:lnTo>
                      <a:lnTo>
                        <a:pt x="8" y="2201"/>
                      </a:lnTo>
                      <a:lnTo>
                        <a:pt x="6" y="2238"/>
                      </a:lnTo>
                      <a:lnTo>
                        <a:pt x="4" y="2274"/>
                      </a:lnTo>
                      <a:lnTo>
                        <a:pt x="4" y="2274"/>
                      </a:lnTo>
                      <a:lnTo>
                        <a:pt x="6" y="2293"/>
                      </a:lnTo>
                      <a:lnTo>
                        <a:pt x="7" y="2311"/>
                      </a:lnTo>
                      <a:lnTo>
                        <a:pt x="10" y="2329"/>
                      </a:lnTo>
                      <a:lnTo>
                        <a:pt x="14" y="2347"/>
                      </a:lnTo>
                      <a:lnTo>
                        <a:pt x="14" y="2347"/>
                      </a:lnTo>
                      <a:lnTo>
                        <a:pt x="20" y="2364"/>
                      </a:lnTo>
                      <a:lnTo>
                        <a:pt x="27" y="2381"/>
                      </a:lnTo>
                      <a:lnTo>
                        <a:pt x="33" y="2399"/>
                      </a:lnTo>
                      <a:lnTo>
                        <a:pt x="38" y="2417"/>
                      </a:lnTo>
                      <a:lnTo>
                        <a:pt x="38" y="2417"/>
                      </a:lnTo>
                      <a:lnTo>
                        <a:pt x="47" y="2452"/>
                      </a:lnTo>
                      <a:lnTo>
                        <a:pt x="52" y="2489"/>
                      </a:lnTo>
                      <a:lnTo>
                        <a:pt x="58" y="2526"/>
                      </a:lnTo>
                      <a:lnTo>
                        <a:pt x="63" y="2562"/>
                      </a:lnTo>
                      <a:lnTo>
                        <a:pt x="63" y="2562"/>
                      </a:lnTo>
                      <a:lnTo>
                        <a:pt x="71" y="2634"/>
                      </a:lnTo>
                      <a:lnTo>
                        <a:pt x="78" y="2708"/>
                      </a:lnTo>
                      <a:lnTo>
                        <a:pt x="82" y="2782"/>
                      </a:lnTo>
                      <a:lnTo>
                        <a:pt x="87" y="2856"/>
                      </a:lnTo>
                      <a:lnTo>
                        <a:pt x="87" y="2856"/>
                      </a:lnTo>
                      <a:lnTo>
                        <a:pt x="82" y="2782"/>
                      </a:lnTo>
                      <a:lnTo>
                        <a:pt x="76" y="2709"/>
                      </a:lnTo>
                      <a:lnTo>
                        <a:pt x="69" y="2636"/>
                      </a:lnTo>
                      <a:lnTo>
                        <a:pt x="60" y="2562"/>
                      </a:lnTo>
                      <a:lnTo>
                        <a:pt x="60" y="2562"/>
                      </a:lnTo>
                      <a:lnTo>
                        <a:pt x="56" y="2526"/>
                      </a:lnTo>
                      <a:lnTo>
                        <a:pt x="50" y="2489"/>
                      </a:lnTo>
                      <a:lnTo>
                        <a:pt x="42" y="2453"/>
                      </a:lnTo>
                      <a:lnTo>
                        <a:pt x="34" y="2418"/>
                      </a:lnTo>
                      <a:lnTo>
                        <a:pt x="34" y="2418"/>
                      </a:lnTo>
                      <a:lnTo>
                        <a:pt x="29" y="2400"/>
                      </a:lnTo>
                      <a:lnTo>
                        <a:pt x="22" y="2383"/>
                      </a:lnTo>
                      <a:lnTo>
                        <a:pt x="16" y="2366"/>
                      </a:lnTo>
                      <a:lnTo>
                        <a:pt x="10" y="2348"/>
                      </a:lnTo>
                      <a:lnTo>
                        <a:pt x="10" y="2348"/>
                      </a:lnTo>
                      <a:lnTo>
                        <a:pt x="6" y="2330"/>
                      </a:lnTo>
                      <a:lnTo>
                        <a:pt x="2" y="2312"/>
                      </a:lnTo>
                      <a:lnTo>
                        <a:pt x="0" y="2293"/>
                      </a:lnTo>
                      <a:lnTo>
                        <a:pt x="0" y="2274"/>
                      </a:lnTo>
                      <a:lnTo>
                        <a:pt x="0" y="2274"/>
                      </a:lnTo>
                      <a:lnTo>
                        <a:pt x="0" y="2238"/>
                      </a:lnTo>
                      <a:lnTo>
                        <a:pt x="2" y="2201"/>
                      </a:lnTo>
                      <a:lnTo>
                        <a:pt x="9" y="2128"/>
                      </a:lnTo>
                      <a:lnTo>
                        <a:pt x="9" y="2128"/>
                      </a:lnTo>
                      <a:lnTo>
                        <a:pt x="13" y="2054"/>
                      </a:lnTo>
                      <a:lnTo>
                        <a:pt x="18" y="1981"/>
                      </a:lnTo>
                      <a:lnTo>
                        <a:pt x="18" y="1981"/>
                      </a:lnTo>
                      <a:lnTo>
                        <a:pt x="20" y="1907"/>
                      </a:lnTo>
                      <a:lnTo>
                        <a:pt x="21" y="1833"/>
                      </a:lnTo>
                      <a:lnTo>
                        <a:pt x="21" y="1687"/>
                      </a:lnTo>
                      <a:lnTo>
                        <a:pt x="21" y="1687"/>
                      </a:lnTo>
                      <a:lnTo>
                        <a:pt x="20" y="1613"/>
                      </a:lnTo>
                      <a:lnTo>
                        <a:pt x="20" y="1613"/>
                      </a:lnTo>
                      <a:lnTo>
                        <a:pt x="19" y="1577"/>
                      </a:lnTo>
                      <a:lnTo>
                        <a:pt x="18" y="1539"/>
                      </a:lnTo>
                      <a:lnTo>
                        <a:pt x="18" y="1539"/>
                      </a:lnTo>
                      <a:lnTo>
                        <a:pt x="18" y="1466"/>
                      </a:lnTo>
                      <a:lnTo>
                        <a:pt x="19" y="1429"/>
                      </a:lnTo>
                      <a:lnTo>
                        <a:pt x="21" y="1391"/>
                      </a:lnTo>
                      <a:lnTo>
                        <a:pt x="21" y="1391"/>
                      </a:lnTo>
                      <a:lnTo>
                        <a:pt x="24" y="1354"/>
                      </a:lnTo>
                      <a:lnTo>
                        <a:pt x="29" y="1318"/>
                      </a:lnTo>
                      <a:lnTo>
                        <a:pt x="29" y="1318"/>
                      </a:lnTo>
                      <a:lnTo>
                        <a:pt x="33" y="1299"/>
                      </a:lnTo>
                      <a:lnTo>
                        <a:pt x="38" y="1281"/>
                      </a:lnTo>
                      <a:lnTo>
                        <a:pt x="38" y="1281"/>
                      </a:lnTo>
                      <a:lnTo>
                        <a:pt x="40" y="1264"/>
                      </a:lnTo>
                      <a:lnTo>
                        <a:pt x="41" y="1247"/>
                      </a:lnTo>
                      <a:lnTo>
                        <a:pt x="41" y="1247"/>
                      </a:lnTo>
                      <a:lnTo>
                        <a:pt x="40" y="1229"/>
                      </a:lnTo>
                      <a:lnTo>
                        <a:pt x="38" y="1211"/>
                      </a:lnTo>
                      <a:lnTo>
                        <a:pt x="32" y="1174"/>
                      </a:lnTo>
                      <a:lnTo>
                        <a:pt x="26" y="1139"/>
                      </a:lnTo>
                      <a:lnTo>
                        <a:pt x="20" y="1102"/>
                      </a:lnTo>
                      <a:lnTo>
                        <a:pt x="20" y="1102"/>
                      </a:lnTo>
                      <a:lnTo>
                        <a:pt x="18" y="1083"/>
                      </a:lnTo>
                      <a:lnTo>
                        <a:pt x="17" y="1064"/>
                      </a:lnTo>
                      <a:lnTo>
                        <a:pt x="17" y="1046"/>
                      </a:lnTo>
                      <a:lnTo>
                        <a:pt x="18" y="1027"/>
                      </a:lnTo>
                      <a:lnTo>
                        <a:pt x="18" y="1027"/>
                      </a:lnTo>
                      <a:lnTo>
                        <a:pt x="20" y="1008"/>
                      </a:lnTo>
                      <a:lnTo>
                        <a:pt x="24" y="989"/>
                      </a:lnTo>
                      <a:lnTo>
                        <a:pt x="24" y="989"/>
                      </a:lnTo>
                      <a:lnTo>
                        <a:pt x="28" y="980"/>
                      </a:lnTo>
                      <a:lnTo>
                        <a:pt x="31" y="970"/>
                      </a:lnTo>
                      <a:lnTo>
                        <a:pt x="38" y="953"/>
                      </a:lnTo>
                      <a:lnTo>
                        <a:pt x="38" y="953"/>
                      </a:lnTo>
                      <a:lnTo>
                        <a:pt x="43" y="937"/>
                      </a:lnTo>
                      <a:lnTo>
                        <a:pt x="48" y="920"/>
                      </a:lnTo>
                      <a:lnTo>
                        <a:pt x="51" y="902"/>
                      </a:lnTo>
                      <a:lnTo>
                        <a:pt x="53" y="884"/>
                      </a:lnTo>
                      <a:lnTo>
                        <a:pt x="56" y="848"/>
                      </a:lnTo>
                      <a:lnTo>
                        <a:pt x="57" y="812"/>
                      </a:lnTo>
                      <a:lnTo>
                        <a:pt x="57" y="812"/>
                      </a:lnTo>
                      <a:lnTo>
                        <a:pt x="56" y="776"/>
                      </a:lnTo>
                      <a:lnTo>
                        <a:pt x="54" y="739"/>
                      </a:lnTo>
                      <a:lnTo>
                        <a:pt x="52" y="702"/>
                      </a:lnTo>
                      <a:lnTo>
                        <a:pt x="50" y="666"/>
                      </a:lnTo>
                      <a:lnTo>
                        <a:pt x="42" y="592"/>
                      </a:lnTo>
                      <a:lnTo>
                        <a:pt x="32" y="520"/>
                      </a:lnTo>
                      <a:lnTo>
                        <a:pt x="32" y="518"/>
                      </a:lnTo>
                      <a:lnTo>
                        <a:pt x="32" y="516"/>
                      </a:lnTo>
                      <a:lnTo>
                        <a:pt x="159" y="9"/>
                      </a:lnTo>
                      <a:lnTo>
                        <a:pt x="159" y="9"/>
                      </a:lnTo>
                      <a:lnTo>
                        <a:pt x="161" y="4"/>
                      </a:lnTo>
                      <a:lnTo>
                        <a:pt x="164" y="1"/>
                      </a:lnTo>
                      <a:lnTo>
                        <a:pt x="169" y="0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179" y="2"/>
                      </a:lnTo>
                      <a:lnTo>
                        <a:pt x="182" y="6"/>
                      </a:lnTo>
                      <a:lnTo>
                        <a:pt x="184" y="10"/>
                      </a:lnTo>
                      <a:lnTo>
                        <a:pt x="184" y="16"/>
                      </a:lnTo>
                      <a:lnTo>
                        <a:pt x="184" y="16"/>
                      </a:lnTo>
                      <a:lnTo>
                        <a:pt x="183" y="16"/>
                      </a:lnTo>
                      <a:lnTo>
                        <a:pt x="183" y="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Freeform 8">
                  <a:extLst>
                    <a:ext uri="{FF2B5EF4-FFF2-40B4-BE49-F238E27FC236}">
                      <a16:creationId xmlns:a16="http://schemas.microsoft.com/office/drawing/2014/main" id="{3FC066E9-9FC3-CE99-B4A8-DC9D479AA3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7279" y="4109504"/>
                  <a:ext cx="155328" cy="657225"/>
                </a:xfrm>
                <a:custGeom>
                  <a:avLst/>
                  <a:gdLst/>
                  <a:ahLst/>
                  <a:cxnLst>
                    <a:cxn ang="0">
                      <a:pos x="175" y="17"/>
                    </a:cxn>
                    <a:cxn ang="0">
                      <a:pos x="130" y="143"/>
                    </a:cxn>
                    <a:cxn ang="0">
                      <a:pos x="130" y="144"/>
                    </a:cxn>
                    <a:cxn ang="0">
                      <a:pos x="129" y="146"/>
                    </a:cxn>
                    <a:cxn ang="0">
                      <a:pos x="86" y="194"/>
                    </a:cxn>
                    <a:cxn ang="0">
                      <a:pos x="88" y="188"/>
                    </a:cxn>
                    <a:cxn ang="0">
                      <a:pos x="84" y="418"/>
                    </a:cxn>
                    <a:cxn ang="0">
                      <a:pos x="84" y="419"/>
                    </a:cxn>
                    <a:cxn ang="0">
                      <a:pos x="83" y="420"/>
                    </a:cxn>
                    <a:cxn ang="0">
                      <a:pos x="33" y="489"/>
                    </a:cxn>
                    <a:cxn ang="0">
                      <a:pos x="33" y="489"/>
                    </a:cxn>
                    <a:cxn ang="0">
                      <a:pos x="4" y="537"/>
                    </a:cxn>
                    <a:cxn ang="0">
                      <a:pos x="4" y="537"/>
                    </a:cxn>
                    <a:cxn ang="0">
                      <a:pos x="3" y="614"/>
                    </a:cxn>
                    <a:cxn ang="0">
                      <a:pos x="0" y="537"/>
                    </a:cxn>
                    <a:cxn ang="0">
                      <a:pos x="0" y="536"/>
                    </a:cxn>
                    <a:cxn ang="0">
                      <a:pos x="1" y="536"/>
                    </a:cxn>
                    <a:cxn ang="0">
                      <a:pos x="28" y="487"/>
                    </a:cxn>
                    <a:cxn ang="0">
                      <a:pos x="28" y="486"/>
                    </a:cxn>
                    <a:cxn ang="0">
                      <a:pos x="28" y="486"/>
                    </a:cxn>
                    <a:cxn ang="0">
                      <a:pos x="76" y="416"/>
                    </a:cxn>
                    <a:cxn ang="0">
                      <a:pos x="75" y="418"/>
                    </a:cxn>
                    <a:cxn ang="0">
                      <a:pos x="70" y="188"/>
                    </a:cxn>
                    <a:cxn ang="0">
                      <a:pos x="70" y="185"/>
                    </a:cxn>
                    <a:cxn ang="0">
                      <a:pos x="73" y="183"/>
                    </a:cxn>
                    <a:cxn ang="0">
                      <a:pos x="114" y="133"/>
                    </a:cxn>
                    <a:cxn ang="0">
                      <a:pos x="111" y="136"/>
                    </a:cxn>
                    <a:cxn ang="0">
                      <a:pos x="150" y="9"/>
                    </a:cxn>
                    <a:cxn ang="0">
                      <a:pos x="150" y="9"/>
                    </a:cxn>
                    <a:cxn ang="0">
                      <a:pos x="154" y="5"/>
                    </a:cxn>
                    <a:cxn ang="0">
                      <a:pos x="157" y="2"/>
                    </a:cxn>
                    <a:cxn ang="0">
                      <a:pos x="161" y="0"/>
                    </a:cxn>
                    <a:cxn ang="0">
                      <a:pos x="167" y="0"/>
                    </a:cxn>
                    <a:cxn ang="0">
                      <a:pos x="167" y="0"/>
                    </a:cxn>
                    <a:cxn ang="0">
                      <a:pos x="171" y="3"/>
                    </a:cxn>
                    <a:cxn ang="0">
                      <a:pos x="175" y="7"/>
                    </a:cxn>
                    <a:cxn ang="0">
                      <a:pos x="176" y="12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</a:cxnLst>
                  <a:rect l="0" t="0" r="r" b="b"/>
                  <a:pathLst>
                    <a:path w="176" h="614">
                      <a:moveTo>
                        <a:pt x="175" y="17"/>
                      </a:moveTo>
                      <a:lnTo>
                        <a:pt x="130" y="143"/>
                      </a:lnTo>
                      <a:lnTo>
                        <a:pt x="130" y="144"/>
                      </a:lnTo>
                      <a:lnTo>
                        <a:pt x="129" y="146"/>
                      </a:lnTo>
                      <a:lnTo>
                        <a:pt x="86" y="194"/>
                      </a:lnTo>
                      <a:lnTo>
                        <a:pt x="88" y="188"/>
                      </a:lnTo>
                      <a:lnTo>
                        <a:pt x="84" y="418"/>
                      </a:lnTo>
                      <a:lnTo>
                        <a:pt x="84" y="419"/>
                      </a:lnTo>
                      <a:lnTo>
                        <a:pt x="83" y="420"/>
                      </a:lnTo>
                      <a:lnTo>
                        <a:pt x="33" y="489"/>
                      </a:lnTo>
                      <a:lnTo>
                        <a:pt x="33" y="489"/>
                      </a:lnTo>
                      <a:lnTo>
                        <a:pt x="4" y="537"/>
                      </a:lnTo>
                      <a:lnTo>
                        <a:pt x="4" y="537"/>
                      </a:lnTo>
                      <a:lnTo>
                        <a:pt x="3" y="614"/>
                      </a:lnTo>
                      <a:lnTo>
                        <a:pt x="0" y="537"/>
                      </a:lnTo>
                      <a:lnTo>
                        <a:pt x="0" y="536"/>
                      </a:lnTo>
                      <a:lnTo>
                        <a:pt x="1" y="536"/>
                      </a:lnTo>
                      <a:lnTo>
                        <a:pt x="28" y="487"/>
                      </a:lnTo>
                      <a:lnTo>
                        <a:pt x="28" y="486"/>
                      </a:lnTo>
                      <a:lnTo>
                        <a:pt x="28" y="486"/>
                      </a:lnTo>
                      <a:lnTo>
                        <a:pt x="76" y="416"/>
                      </a:lnTo>
                      <a:lnTo>
                        <a:pt x="75" y="418"/>
                      </a:lnTo>
                      <a:lnTo>
                        <a:pt x="70" y="188"/>
                      </a:lnTo>
                      <a:lnTo>
                        <a:pt x="70" y="185"/>
                      </a:lnTo>
                      <a:lnTo>
                        <a:pt x="73" y="183"/>
                      </a:lnTo>
                      <a:lnTo>
                        <a:pt x="114" y="133"/>
                      </a:lnTo>
                      <a:lnTo>
                        <a:pt x="111" y="136"/>
                      </a:lnTo>
                      <a:lnTo>
                        <a:pt x="150" y="9"/>
                      </a:lnTo>
                      <a:lnTo>
                        <a:pt x="150" y="9"/>
                      </a:lnTo>
                      <a:lnTo>
                        <a:pt x="154" y="5"/>
                      </a:lnTo>
                      <a:lnTo>
                        <a:pt x="157" y="2"/>
                      </a:lnTo>
                      <a:lnTo>
                        <a:pt x="161" y="0"/>
                      </a:lnTo>
                      <a:lnTo>
                        <a:pt x="167" y="0"/>
                      </a:lnTo>
                      <a:lnTo>
                        <a:pt x="167" y="0"/>
                      </a:lnTo>
                      <a:lnTo>
                        <a:pt x="171" y="3"/>
                      </a:lnTo>
                      <a:lnTo>
                        <a:pt x="175" y="7"/>
                      </a:lnTo>
                      <a:lnTo>
                        <a:pt x="176" y="12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Freeform 7">
                  <a:extLst>
                    <a:ext uri="{FF2B5EF4-FFF2-40B4-BE49-F238E27FC236}">
                      <a16:creationId xmlns:a16="http://schemas.microsoft.com/office/drawing/2014/main" id="{D921BD21-7449-990E-91FD-D6FA81B582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316019" flipH="1">
                  <a:off x="1500495" y="3662712"/>
                  <a:ext cx="268987" cy="2560805"/>
                </a:xfrm>
                <a:custGeom>
                  <a:avLst/>
                  <a:gdLst/>
                  <a:ahLst/>
                  <a:cxnLst>
                    <a:cxn ang="0">
                      <a:pos x="105" y="161"/>
                    </a:cxn>
                    <a:cxn ang="0">
                      <a:pos x="107" y="164"/>
                    </a:cxn>
                    <a:cxn ang="0">
                      <a:pos x="184" y="518"/>
                    </a:cxn>
                    <a:cxn ang="0">
                      <a:pos x="183" y="1119"/>
                    </a:cxn>
                    <a:cxn ang="0">
                      <a:pos x="300" y="1431"/>
                    </a:cxn>
                    <a:cxn ang="0">
                      <a:pos x="300" y="1433"/>
                    </a:cxn>
                    <a:cxn ang="0">
                      <a:pos x="352" y="1890"/>
                    </a:cxn>
                    <a:cxn ang="0">
                      <a:pos x="351" y="2256"/>
                    </a:cxn>
                    <a:cxn ang="0">
                      <a:pos x="394" y="2456"/>
                    </a:cxn>
                    <a:cxn ang="0">
                      <a:pos x="394" y="2458"/>
                    </a:cxn>
                    <a:cxn ang="0">
                      <a:pos x="349" y="2733"/>
                    </a:cxn>
                    <a:cxn ang="0">
                      <a:pos x="351" y="3132"/>
                    </a:cxn>
                    <a:cxn ang="0">
                      <a:pos x="391" y="3474"/>
                    </a:cxn>
                    <a:cxn ang="0">
                      <a:pos x="346" y="3820"/>
                    </a:cxn>
                    <a:cxn ang="0">
                      <a:pos x="389" y="3474"/>
                    </a:cxn>
                    <a:cxn ang="0">
                      <a:pos x="346" y="3132"/>
                    </a:cxn>
                    <a:cxn ang="0">
                      <a:pos x="342" y="2733"/>
                    </a:cxn>
                    <a:cxn ang="0">
                      <a:pos x="342" y="2732"/>
                    </a:cxn>
                    <a:cxn ang="0">
                      <a:pos x="386" y="2458"/>
                    </a:cxn>
                    <a:cxn ang="0">
                      <a:pos x="340" y="2256"/>
                    </a:cxn>
                    <a:cxn ang="0">
                      <a:pos x="339" y="1891"/>
                    </a:cxn>
                    <a:cxn ang="0">
                      <a:pos x="284" y="1434"/>
                    </a:cxn>
                    <a:cxn ang="0">
                      <a:pos x="165" y="1122"/>
                    </a:cxn>
                    <a:cxn ang="0">
                      <a:pos x="164" y="1119"/>
                    </a:cxn>
                    <a:cxn ang="0">
                      <a:pos x="163" y="521"/>
                    </a:cxn>
                    <a:cxn ang="0">
                      <a:pos x="83" y="172"/>
                    </a:cxn>
                    <a:cxn ang="0">
                      <a:pos x="1" y="19"/>
                    </a:cxn>
                    <a:cxn ang="0">
                      <a:pos x="0" y="9"/>
                    </a:cxn>
                    <a:cxn ang="0">
                      <a:pos x="7" y="1"/>
                    </a:cxn>
                    <a:cxn ang="0">
                      <a:pos x="11" y="0"/>
                    </a:cxn>
                    <a:cxn ang="0">
                      <a:pos x="21" y="2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394" h="3820">
                      <a:moveTo>
                        <a:pt x="24" y="7"/>
                      </a:moveTo>
                      <a:lnTo>
                        <a:pt x="105" y="161"/>
                      </a:lnTo>
                      <a:lnTo>
                        <a:pt x="105" y="162"/>
                      </a:lnTo>
                      <a:lnTo>
                        <a:pt x="107" y="164"/>
                      </a:lnTo>
                      <a:lnTo>
                        <a:pt x="184" y="516"/>
                      </a:lnTo>
                      <a:lnTo>
                        <a:pt x="184" y="518"/>
                      </a:lnTo>
                      <a:lnTo>
                        <a:pt x="184" y="519"/>
                      </a:lnTo>
                      <a:lnTo>
                        <a:pt x="183" y="1119"/>
                      </a:lnTo>
                      <a:lnTo>
                        <a:pt x="182" y="1116"/>
                      </a:lnTo>
                      <a:lnTo>
                        <a:pt x="300" y="1431"/>
                      </a:lnTo>
                      <a:lnTo>
                        <a:pt x="300" y="1432"/>
                      </a:lnTo>
                      <a:lnTo>
                        <a:pt x="300" y="1433"/>
                      </a:lnTo>
                      <a:lnTo>
                        <a:pt x="352" y="1890"/>
                      </a:lnTo>
                      <a:lnTo>
                        <a:pt x="352" y="1890"/>
                      </a:lnTo>
                      <a:lnTo>
                        <a:pt x="352" y="1891"/>
                      </a:lnTo>
                      <a:lnTo>
                        <a:pt x="351" y="2256"/>
                      </a:lnTo>
                      <a:lnTo>
                        <a:pt x="350" y="2254"/>
                      </a:lnTo>
                      <a:lnTo>
                        <a:pt x="394" y="2456"/>
                      </a:lnTo>
                      <a:lnTo>
                        <a:pt x="394" y="2457"/>
                      </a:lnTo>
                      <a:lnTo>
                        <a:pt x="394" y="2458"/>
                      </a:lnTo>
                      <a:lnTo>
                        <a:pt x="349" y="2733"/>
                      </a:lnTo>
                      <a:lnTo>
                        <a:pt x="349" y="2733"/>
                      </a:lnTo>
                      <a:lnTo>
                        <a:pt x="351" y="3132"/>
                      </a:lnTo>
                      <a:lnTo>
                        <a:pt x="351" y="3132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91" y="3474"/>
                      </a:lnTo>
                      <a:lnTo>
                        <a:pt x="346" y="3820"/>
                      </a:lnTo>
                      <a:lnTo>
                        <a:pt x="389" y="3474"/>
                      </a:lnTo>
                      <a:lnTo>
                        <a:pt x="389" y="3474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6" y="3132"/>
                      </a:lnTo>
                      <a:lnTo>
                        <a:pt x="342" y="2733"/>
                      </a:lnTo>
                      <a:lnTo>
                        <a:pt x="342" y="2733"/>
                      </a:lnTo>
                      <a:lnTo>
                        <a:pt x="342" y="2732"/>
                      </a:lnTo>
                      <a:lnTo>
                        <a:pt x="386" y="2456"/>
                      </a:lnTo>
                      <a:lnTo>
                        <a:pt x="386" y="2458"/>
                      </a:lnTo>
                      <a:lnTo>
                        <a:pt x="340" y="2257"/>
                      </a:lnTo>
                      <a:lnTo>
                        <a:pt x="340" y="2256"/>
                      </a:lnTo>
                      <a:lnTo>
                        <a:pt x="340" y="2256"/>
                      </a:lnTo>
                      <a:lnTo>
                        <a:pt x="339" y="1891"/>
                      </a:lnTo>
                      <a:lnTo>
                        <a:pt x="339" y="1891"/>
                      </a:lnTo>
                      <a:lnTo>
                        <a:pt x="284" y="1434"/>
                      </a:lnTo>
                      <a:lnTo>
                        <a:pt x="286" y="1437"/>
                      </a:lnTo>
                      <a:lnTo>
                        <a:pt x="165" y="1122"/>
                      </a:lnTo>
                      <a:lnTo>
                        <a:pt x="164" y="1120"/>
                      </a:lnTo>
                      <a:lnTo>
                        <a:pt x="164" y="1119"/>
                      </a:lnTo>
                      <a:lnTo>
                        <a:pt x="162" y="519"/>
                      </a:lnTo>
                      <a:lnTo>
                        <a:pt x="163" y="521"/>
                      </a:lnTo>
                      <a:lnTo>
                        <a:pt x="82" y="170"/>
                      </a:lnTo>
                      <a:lnTo>
                        <a:pt x="83" y="172"/>
                      </a:lnTo>
                      <a:lnTo>
                        <a:pt x="1" y="19"/>
                      </a:lnTo>
                      <a:lnTo>
                        <a:pt x="1" y="19"/>
                      </a:lnTo>
                      <a:lnTo>
                        <a:pt x="0" y="13"/>
                      </a:lnTo>
                      <a:lnTo>
                        <a:pt x="0" y="9"/>
                      </a:lnTo>
                      <a:lnTo>
                        <a:pt x="3" y="4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11" y="0"/>
                      </a:lnTo>
                      <a:lnTo>
                        <a:pt x="17" y="0"/>
                      </a:lnTo>
                      <a:lnTo>
                        <a:pt x="21" y="2"/>
                      </a:lnTo>
                      <a:lnTo>
                        <a:pt x="24" y="7"/>
                      </a:lnTo>
                      <a:lnTo>
                        <a:pt x="24" y="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Freeform 5">
                  <a:extLst>
                    <a:ext uri="{FF2B5EF4-FFF2-40B4-BE49-F238E27FC236}">
                      <a16:creationId xmlns:a16="http://schemas.microsoft.com/office/drawing/2014/main" id="{61188A0D-3B80-06E0-FB2E-9DFAD86CAA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854519" y="3640662"/>
                  <a:ext cx="169026" cy="2623559"/>
                </a:xfrm>
                <a:custGeom>
                  <a:avLst/>
                  <a:gdLst/>
                  <a:ahLst/>
                  <a:cxnLst>
                    <a:cxn ang="0">
                      <a:pos x="53" y="517"/>
                    </a:cxn>
                    <a:cxn ang="0">
                      <a:pos x="69" y="664"/>
                    </a:cxn>
                    <a:cxn ang="0">
                      <a:pos x="74" y="774"/>
                    </a:cxn>
                    <a:cxn ang="0">
                      <a:pos x="73" y="849"/>
                    </a:cxn>
                    <a:cxn ang="0">
                      <a:pos x="64" y="923"/>
                    </a:cxn>
                    <a:cxn ang="0">
                      <a:pos x="54" y="960"/>
                    </a:cxn>
                    <a:cxn ang="0">
                      <a:pos x="37" y="1011"/>
                    </a:cxn>
                    <a:cxn ang="0">
                      <a:pos x="33" y="1063"/>
                    </a:cxn>
                    <a:cxn ang="0">
                      <a:pos x="36" y="1100"/>
                    </a:cxn>
                    <a:cxn ang="0">
                      <a:pos x="53" y="1209"/>
                    </a:cxn>
                    <a:cxn ang="0">
                      <a:pos x="56" y="1247"/>
                    </a:cxn>
                    <a:cxn ang="0">
                      <a:pos x="51" y="1284"/>
                    </a:cxn>
                    <a:cxn ang="0">
                      <a:pos x="43" y="1320"/>
                    </a:cxn>
                    <a:cxn ang="0">
                      <a:pos x="34" y="1392"/>
                    </a:cxn>
                    <a:cxn ang="0">
                      <a:pos x="30" y="1466"/>
                    </a:cxn>
                    <a:cxn ang="0">
                      <a:pos x="30" y="1576"/>
                    </a:cxn>
                    <a:cxn ang="0">
                      <a:pos x="32" y="1687"/>
                    </a:cxn>
                    <a:cxn ang="0">
                      <a:pos x="28" y="1908"/>
                    </a:cxn>
                    <a:cxn ang="0">
                      <a:pos x="21" y="2054"/>
                    </a:cxn>
                    <a:cxn ang="0">
                      <a:pos x="8" y="2201"/>
                    </a:cxn>
                    <a:cxn ang="0">
                      <a:pos x="4" y="2274"/>
                    </a:cxn>
                    <a:cxn ang="0">
                      <a:pos x="10" y="2329"/>
                    </a:cxn>
                    <a:cxn ang="0">
                      <a:pos x="20" y="2364"/>
                    </a:cxn>
                    <a:cxn ang="0">
                      <a:pos x="38" y="2417"/>
                    </a:cxn>
                    <a:cxn ang="0">
                      <a:pos x="52" y="2489"/>
                    </a:cxn>
                    <a:cxn ang="0">
                      <a:pos x="63" y="2562"/>
                    </a:cxn>
                    <a:cxn ang="0">
                      <a:pos x="82" y="2782"/>
                    </a:cxn>
                    <a:cxn ang="0">
                      <a:pos x="82" y="2782"/>
                    </a:cxn>
                    <a:cxn ang="0">
                      <a:pos x="60" y="2562"/>
                    </a:cxn>
                    <a:cxn ang="0">
                      <a:pos x="50" y="2489"/>
                    </a:cxn>
                    <a:cxn ang="0">
                      <a:pos x="34" y="2418"/>
                    </a:cxn>
                    <a:cxn ang="0">
                      <a:pos x="16" y="2366"/>
                    </a:cxn>
                    <a:cxn ang="0">
                      <a:pos x="6" y="2330"/>
                    </a:cxn>
                    <a:cxn ang="0">
                      <a:pos x="0" y="2274"/>
                    </a:cxn>
                    <a:cxn ang="0">
                      <a:pos x="2" y="2201"/>
                    </a:cxn>
                    <a:cxn ang="0">
                      <a:pos x="13" y="2054"/>
                    </a:cxn>
                    <a:cxn ang="0">
                      <a:pos x="20" y="1907"/>
                    </a:cxn>
                    <a:cxn ang="0">
                      <a:pos x="21" y="1687"/>
                    </a:cxn>
                    <a:cxn ang="0">
                      <a:pos x="19" y="1577"/>
                    </a:cxn>
                    <a:cxn ang="0">
                      <a:pos x="18" y="1466"/>
                    </a:cxn>
                    <a:cxn ang="0">
                      <a:pos x="21" y="1391"/>
                    </a:cxn>
                    <a:cxn ang="0">
                      <a:pos x="29" y="1318"/>
                    </a:cxn>
                    <a:cxn ang="0">
                      <a:pos x="38" y="1281"/>
                    </a:cxn>
                    <a:cxn ang="0">
                      <a:pos x="41" y="1247"/>
                    </a:cxn>
                    <a:cxn ang="0">
                      <a:pos x="32" y="1174"/>
                    </a:cxn>
                    <a:cxn ang="0">
                      <a:pos x="20" y="1102"/>
                    </a:cxn>
                    <a:cxn ang="0">
                      <a:pos x="17" y="1046"/>
                    </a:cxn>
                    <a:cxn ang="0">
                      <a:pos x="20" y="1008"/>
                    </a:cxn>
                    <a:cxn ang="0">
                      <a:pos x="28" y="980"/>
                    </a:cxn>
                    <a:cxn ang="0">
                      <a:pos x="38" y="953"/>
                    </a:cxn>
                    <a:cxn ang="0">
                      <a:pos x="51" y="902"/>
                    </a:cxn>
                    <a:cxn ang="0">
                      <a:pos x="57" y="812"/>
                    </a:cxn>
                    <a:cxn ang="0">
                      <a:pos x="54" y="739"/>
                    </a:cxn>
                    <a:cxn ang="0">
                      <a:pos x="42" y="592"/>
                    </a:cxn>
                    <a:cxn ang="0">
                      <a:pos x="32" y="516"/>
                    </a:cxn>
                    <a:cxn ang="0">
                      <a:pos x="161" y="4"/>
                    </a:cxn>
                    <a:cxn ang="0">
                      <a:pos x="174" y="0"/>
                    </a:cxn>
                    <a:cxn ang="0">
                      <a:pos x="182" y="6"/>
                    </a:cxn>
                    <a:cxn ang="0">
                      <a:pos x="184" y="16"/>
                    </a:cxn>
                  </a:cxnLst>
                  <a:rect l="0" t="0" r="r" b="b"/>
                  <a:pathLst>
                    <a:path w="184" h="2856">
                      <a:moveTo>
                        <a:pt x="183" y="16"/>
                      </a:moveTo>
                      <a:lnTo>
                        <a:pt x="53" y="521"/>
                      </a:lnTo>
                      <a:lnTo>
                        <a:pt x="53" y="517"/>
                      </a:lnTo>
                      <a:lnTo>
                        <a:pt x="53" y="517"/>
                      </a:lnTo>
                      <a:lnTo>
                        <a:pt x="62" y="590"/>
                      </a:lnTo>
                      <a:lnTo>
                        <a:pt x="69" y="664"/>
                      </a:lnTo>
                      <a:lnTo>
                        <a:pt x="72" y="701"/>
                      </a:lnTo>
                      <a:lnTo>
                        <a:pt x="73" y="738"/>
                      </a:lnTo>
                      <a:lnTo>
                        <a:pt x="74" y="774"/>
                      </a:lnTo>
                      <a:lnTo>
                        <a:pt x="74" y="812"/>
                      </a:lnTo>
                      <a:lnTo>
                        <a:pt x="74" y="812"/>
                      </a:lnTo>
                      <a:lnTo>
                        <a:pt x="73" y="849"/>
                      </a:lnTo>
                      <a:lnTo>
                        <a:pt x="71" y="887"/>
                      </a:lnTo>
                      <a:lnTo>
                        <a:pt x="68" y="904"/>
                      </a:lnTo>
                      <a:lnTo>
                        <a:pt x="64" y="923"/>
                      </a:lnTo>
                      <a:lnTo>
                        <a:pt x="60" y="942"/>
                      </a:lnTo>
                      <a:lnTo>
                        <a:pt x="54" y="960"/>
                      </a:lnTo>
                      <a:lnTo>
                        <a:pt x="54" y="960"/>
                      </a:lnTo>
                      <a:lnTo>
                        <a:pt x="47" y="977"/>
                      </a:lnTo>
                      <a:lnTo>
                        <a:pt x="40" y="993"/>
                      </a:lnTo>
                      <a:lnTo>
                        <a:pt x="37" y="1011"/>
                      </a:lnTo>
                      <a:lnTo>
                        <a:pt x="34" y="1028"/>
                      </a:lnTo>
                      <a:lnTo>
                        <a:pt x="33" y="1046"/>
                      </a:lnTo>
                      <a:lnTo>
                        <a:pt x="33" y="1063"/>
                      </a:lnTo>
                      <a:lnTo>
                        <a:pt x="34" y="1082"/>
                      </a:lnTo>
                      <a:lnTo>
                        <a:pt x="36" y="1100"/>
                      </a:lnTo>
                      <a:lnTo>
                        <a:pt x="36" y="1100"/>
                      </a:lnTo>
                      <a:lnTo>
                        <a:pt x="41" y="1136"/>
                      </a:lnTo>
                      <a:lnTo>
                        <a:pt x="48" y="1172"/>
                      </a:lnTo>
                      <a:lnTo>
                        <a:pt x="53" y="1209"/>
                      </a:lnTo>
                      <a:lnTo>
                        <a:pt x="54" y="1228"/>
                      </a:lnTo>
                      <a:lnTo>
                        <a:pt x="56" y="1247"/>
                      </a:lnTo>
                      <a:lnTo>
                        <a:pt x="56" y="1247"/>
                      </a:lnTo>
                      <a:lnTo>
                        <a:pt x="54" y="1266"/>
                      </a:lnTo>
                      <a:lnTo>
                        <a:pt x="53" y="1276"/>
                      </a:lnTo>
                      <a:lnTo>
                        <a:pt x="51" y="1284"/>
                      </a:lnTo>
                      <a:lnTo>
                        <a:pt x="51" y="1284"/>
                      </a:lnTo>
                      <a:lnTo>
                        <a:pt x="47" y="1302"/>
                      </a:lnTo>
                      <a:lnTo>
                        <a:pt x="43" y="1320"/>
                      </a:lnTo>
                      <a:lnTo>
                        <a:pt x="43" y="1320"/>
                      </a:lnTo>
                      <a:lnTo>
                        <a:pt x="38" y="1357"/>
                      </a:lnTo>
                      <a:lnTo>
                        <a:pt x="34" y="1392"/>
                      </a:lnTo>
                      <a:lnTo>
                        <a:pt x="34" y="1392"/>
                      </a:lnTo>
                      <a:lnTo>
                        <a:pt x="32" y="1429"/>
                      </a:lnTo>
                      <a:lnTo>
                        <a:pt x="30" y="1466"/>
                      </a:lnTo>
                      <a:lnTo>
                        <a:pt x="30" y="1539"/>
                      </a:lnTo>
                      <a:lnTo>
                        <a:pt x="30" y="1539"/>
                      </a:lnTo>
                      <a:lnTo>
                        <a:pt x="30" y="1576"/>
                      </a:lnTo>
                      <a:lnTo>
                        <a:pt x="31" y="1612"/>
                      </a:lnTo>
                      <a:lnTo>
                        <a:pt x="31" y="1612"/>
                      </a:lnTo>
                      <a:lnTo>
                        <a:pt x="32" y="1687"/>
                      </a:lnTo>
                      <a:lnTo>
                        <a:pt x="32" y="1687"/>
                      </a:lnTo>
                      <a:lnTo>
                        <a:pt x="30" y="1833"/>
                      </a:lnTo>
                      <a:lnTo>
                        <a:pt x="28" y="1908"/>
                      </a:lnTo>
                      <a:lnTo>
                        <a:pt x="26" y="1981"/>
                      </a:lnTo>
                      <a:lnTo>
                        <a:pt x="26" y="1981"/>
                      </a:lnTo>
                      <a:lnTo>
                        <a:pt x="21" y="2054"/>
                      </a:lnTo>
                      <a:lnTo>
                        <a:pt x="14" y="2128"/>
                      </a:lnTo>
                      <a:lnTo>
                        <a:pt x="14" y="2128"/>
                      </a:lnTo>
                      <a:lnTo>
                        <a:pt x="8" y="2201"/>
                      </a:lnTo>
                      <a:lnTo>
                        <a:pt x="6" y="2238"/>
                      </a:lnTo>
                      <a:lnTo>
                        <a:pt x="4" y="2274"/>
                      </a:lnTo>
                      <a:lnTo>
                        <a:pt x="4" y="2274"/>
                      </a:lnTo>
                      <a:lnTo>
                        <a:pt x="6" y="2293"/>
                      </a:lnTo>
                      <a:lnTo>
                        <a:pt x="7" y="2311"/>
                      </a:lnTo>
                      <a:lnTo>
                        <a:pt x="10" y="2329"/>
                      </a:lnTo>
                      <a:lnTo>
                        <a:pt x="14" y="2347"/>
                      </a:lnTo>
                      <a:lnTo>
                        <a:pt x="14" y="2347"/>
                      </a:lnTo>
                      <a:lnTo>
                        <a:pt x="20" y="2364"/>
                      </a:lnTo>
                      <a:lnTo>
                        <a:pt x="27" y="2381"/>
                      </a:lnTo>
                      <a:lnTo>
                        <a:pt x="33" y="2399"/>
                      </a:lnTo>
                      <a:lnTo>
                        <a:pt x="38" y="2417"/>
                      </a:lnTo>
                      <a:lnTo>
                        <a:pt x="38" y="2417"/>
                      </a:lnTo>
                      <a:lnTo>
                        <a:pt x="47" y="2452"/>
                      </a:lnTo>
                      <a:lnTo>
                        <a:pt x="52" y="2489"/>
                      </a:lnTo>
                      <a:lnTo>
                        <a:pt x="58" y="2526"/>
                      </a:lnTo>
                      <a:lnTo>
                        <a:pt x="63" y="2562"/>
                      </a:lnTo>
                      <a:lnTo>
                        <a:pt x="63" y="2562"/>
                      </a:lnTo>
                      <a:lnTo>
                        <a:pt x="71" y="2634"/>
                      </a:lnTo>
                      <a:lnTo>
                        <a:pt x="78" y="2708"/>
                      </a:lnTo>
                      <a:lnTo>
                        <a:pt x="82" y="2782"/>
                      </a:lnTo>
                      <a:lnTo>
                        <a:pt x="87" y="2856"/>
                      </a:lnTo>
                      <a:lnTo>
                        <a:pt x="87" y="2856"/>
                      </a:lnTo>
                      <a:lnTo>
                        <a:pt x="82" y="2782"/>
                      </a:lnTo>
                      <a:lnTo>
                        <a:pt x="76" y="2709"/>
                      </a:lnTo>
                      <a:lnTo>
                        <a:pt x="69" y="2636"/>
                      </a:lnTo>
                      <a:lnTo>
                        <a:pt x="60" y="2562"/>
                      </a:lnTo>
                      <a:lnTo>
                        <a:pt x="60" y="2562"/>
                      </a:lnTo>
                      <a:lnTo>
                        <a:pt x="56" y="2526"/>
                      </a:lnTo>
                      <a:lnTo>
                        <a:pt x="50" y="2489"/>
                      </a:lnTo>
                      <a:lnTo>
                        <a:pt x="42" y="2453"/>
                      </a:lnTo>
                      <a:lnTo>
                        <a:pt x="34" y="2418"/>
                      </a:lnTo>
                      <a:lnTo>
                        <a:pt x="34" y="2418"/>
                      </a:lnTo>
                      <a:lnTo>
                        <a:pt x="29" y="2400"/>
                      </a:lnTo>
                      <a:lnTo>
                        <a:pt x="22" y="2383"/>
                      </a:lnTo>
                      <a:lnTo>
                        <a:pt x="16" y="2366"/>
                      </a:lnTo>
                      <a:lnTo>
                        <a:pt x="10" y="2348"/>
                      </a:lnTo>
                      <a:lnTo>
                        <a:pt x="10" y="2348"/>
                      </a:lnTo>
                      <a:lnTo>
                        <a:pt x="6" y="2330"/>
                      </a:lnTo>
                      <a:lnTo>
                        <a:pt x="2" y="2312"/>
                      </a:lnTo>
                      <a:lnTo>
                        <a:pt x="0" y="2293"/>
                      </a:lnTo>
                      <a:lnTo>
                        <a:pt x="0" y="2274"/>
                      </a:lnTo>
                      <a:lnTo>
                        <a:pt x="0" y="2274"/>
                      </a:lnTo>
                      <a:lnTo>
                        <a:pt x="0" y="2238"/>
                      </a:lnTo>
                      <a:lnTo>
                        <a:pt x="2" y="2201"/>
                      </a:lnTo>
                      <a:lnTo>
                        <a:pt x="9" y="2128"/>
                      </a:lnTo>
                      <a:lnTo>
                        <a:pt x="9" y="2128"/>
                      </a:lnTo>
                      <a:lnTo>
                        <a:pt x="13" y="2054"/>
                      </a:lnTo>
                      <a:lnTo>
                        <a:pt x="18" y="1981"/>
                      </a:lnTo>
                      <a:lnTo>
                        <a:pt x="18" y="1981"/>
                      </a:lnTo>
                      <a:lnTo>
                        <a:pt x="20" y="1907"/>
                      </a:lnTo>
                      <a:lnTo>
                        <a:pt x="21" y="1833"/>
                      </a:lnTo>
                      <a:lnTo>
                        <a:pt x="21" y="1687"/>
                      </a:lnTo>
                      <a:lnTo>
                        <a:pt x="21" y="1687"/>
                      </a:lnTo>
                      <a:lnTo>
                        <a:pt x="20" y="1613"/>
                      </a:lnTo>
                      <a:lnTo>
                        <a:pt x="20" y="1613"/>
                      </a:lnTo>
                      <a:lnTo>
                        <a:pt x="19" y="1577"/>
                      </a:lnTo>
                      <a:lnTo>
                        <a:pt x="18" y="1539"/>
                      </a:lnTo>
                      <a:lnTo>
                        <a:pt x="18" y="1539"/>
                      </a:lnTo>
                      <a:lnTo>
                        <a:pt x="18" y="1466"/>
                      </a:lnTo>
                      <a:lnTo>
                        <a:pt x="19" y="1429"/>
                      </a:lnTo>
                      <a:lnTo>
                        <a:pt x="21" y="1391"/>
                      </a:lnTo>
                      <a:lnTo>
                        <a:pt x="21" y="1391"/>
                      </a:lnTo>
                      <a:lnTo>
                        <a:pt x="24" y="1354"/>
                      </a:lnTo>
                      <a:lnTo>
                        <a:pt x="29" y="1318"/>
                      </a:lnTo>
                      <a:lnTo>
                        <a:pt x="29" y="1318"/>
                      </a:lnTo>
                      <a:lnTo>
                        <a:pt x="33" y="1299"/>
                      </a:lnTo>
                      <a:lnTo>
                        <a:pt x="38" y="1281"/>
                      </a:lnTo>
                      <a:lnTo>
                        <a:pt x="38" y="1281"/>
                      </a:lnTo>
                      <a:lnTo>
                        <a:pt x="40" y="1264"/>
                      </a:lnTo>
                      <a:lnTo>
                        <a:pt x="41" y="1247"/>
                      </a:lnTo>
                      <a:lnTo>
                        <a:pt x="41" y="1247"/>
                      </a:lnTo>
                      <a:lnTo>
                        <a:pt x="40" y="1229"/>
                      </a:lnTo>
                      <a:lnTo>
                        <a:pt x="38" y="1211"/>
                      </a:lnTo>
                      <a:lnTo>
                        <a:pt x="32" y="1174"/>
                      </a:lnTo>
                      <a:lnTo>
                        <a:pt x="26" y="1139"/>
                      </a:lnTo>
                      <a:lnTo>
                        <a:pt x="20" y="1102"/>
                      </a:lnTo>
                      <a:lnTo>
                        <a:pt x="20" y="1102"/>
                      </a:lnTo>
                      <a:lnTo>
                        <a:pt x="18" y="1083"/>
                      </a:lnTo>
                      <a:lnTo>
                        <a:pt x="17" y="1064"/>
                      </a:lnTo>
                      <a:lnTo>
                        <a:pt x="17" y="1046"/>
                      </a:lnTo>
                      <a:lnTo>
                        <a:pt x="18" y="1027"/>
                      </a:lnTo>
                      <a:lnTo>
                        <a:pt x="18" y="1027"/>
                      </a:lnTo>
                      <a:lnTo>
                        <a:pt x="20" y="1008"/>
                      </a:lnTo>
                      <a:lnTo>
                        <a:pt x="24" y="989"/>
                      </a:lnTo>
                      <a:lnTo>
                        <a:pt x="24" y="989"/>
                      </a:lnTo>
                      <a:lnTo>
                        <a:pt x="28" y="980"/>
                      </a:lnTo>
                      <a:lnTo>
                        <a:pt x="31" y="970"/>
                      </a:lnTo>
                      <a:lnTo>
                        <a:pt x="38" y="953"/>
                      </a:lnTo>
                      <a:lnTo>
                        <a:pt x="38" y="953"/>
                      </a:lnTo>
                      <a:lnTo>
                        <a:pt x="43" y="937"/>
                      </a:lnTo>
                      <a:lnTo>
                        <a:pt x="48" y="920"/>
                      </a:lnTo>
                      <a:lnTo>
                        <a:pt x="51" y="902"/>
                      </a:lnTo>
                      <a:lnTo>
                        <a:pt x="53" y="884"/>
                      </a:lnTo>
                      <a:lnTo>
                        <a:pt x="56" y="848"/>
                      </a:lnTo>
                      <a:lnTo>
                        <a:pt x="57" y="812"/>
                      </a:lnTo>
                      <a:lnTo>
                        <a:pt x="57" y="812"/>
                      </a:lnTo>
                      <a:lnTo>
                        <a:pt x="56" y="776"/>
                      </a:lnTo>
                      <a:lnTo>
                        <a:pt x="54" y="739"/>
                      </a:lnTo>
                      <a:lnTo>
                        <a:pt x="52" y="702"/>
                      </a:lnTo>
                      <a:lnTo>
                        <a:pt x="50" y="666"/>
                      </a:lnTo>
                      <a:lnTo>
                        <a:pt x="42" y="592"/>
                      </a:lnTo>
                      <a:lnTo>
                        <a:pt x="32" y="520"/>
                      </a:lnTo>
                      <a:lnTo>
                        <a:pt x="32" y="518"/>
                      </a:lnTo>
                      <a:lnTo>
                        <a:pt x="32" y="516"/>
                      </a:lnTo>
                      <a:lnTo>
                        <a:pt x="159" y="9"/>
                      </a:lnTo>
                      <a:lnTo>
                        <a:pt x="159" y="9"/>
                      </a:lnTo>
                      <a:lnTo>
                        <a:pt x="161" y="4"/>
                      </a:lnTo>
                      <a:lnTo>
                        <a:pt x="164" y="1"/>
                      </a:lnTo>
                      <a:lnTo>
                        <a:pt x="169" y="0"/>
                      </a:lnTo>
                      <a:lnTo>
                        <a:pt x="174" y="0"/>
                      </a:lnTo>
                      <a:lnTo>
                        <a:pt x="174" y="0"/>
                      </a:lnTo>
                      <a:lnTo>
                        <a:pt x="179" y="2"/>
                      </a:lnTo>
                      <a:lnTo>
                        <a:pt x="182" y="6"/>
                      </a:lnTo>
                      <a:lnTo>
                        <a:pt x="184" y="10"/>
                      </a:lnTo>
                      <a:lnTo>
                        <a:pt x="184" y="16"/>
                      </a:lnTo>
                      <a:lnTo>
                        <a:pt x="184" y="16"/>
                      </a:lnTo>
                      <a:lnTo>
                        <a:pt x="183" y="16"/>
                      </a:lnTo>
                      <a:lnTo>
                        <a:pt x="183" y="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" name="Freeform 8">
                  <a:extLst>
                    <a:ext uri="{FF2B5EF4-FFF2-40B4-BE49-F238E27FC236}">
                      <a16:creationId xmlns:a16="http://schemas.microsoft.com/office/drawing/2014/main" id="{8F5CD525-72A0-5581-1071-2527F61359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6207" y="4101039"/>
                  <a:ext cx="155328" cy="657225"/>
                </a:xfrm>
                <a:custGeom>
                  <a:avLst/>
                  <a:gdLst/>
                  <a:ahLst/>
                  <a:cxnLst>
                    <a:cxn ang="0">
                      <a:pos x="175" y="17"/>
                    </a:cxn>
                    <a:cxn ang="0">
                      <a:pos x="130" y="143"/>
                    </a:cxn>
                    <a:cxn ang="0">
                      <a:pos x="130" y="144"/>
                    </a:cxn>
                    <a:cxn ang="0">
                      <a:pos x="129" y="146"/>
                    </a:cxn>
                    <a:cxn ang="0">
                      <a:pos x="86" y="194"/>
                    </a:cxn>
                    <a:cxn ang="0">
                      <a:pos x="88" y="188"/>
                    </a:cxn>
                    <a:cxn ang="0">
                      <a:pos x="84" y="418"/>
                    </a:cxn>
                    <a:cxn ang="0">
                      <a:pos x="84" y="419"/>
                    </a:cxn>
                    <a:cxn ang="0">
                      <a:pos x="83" y="420"/>
                    </a:cxn>
                    <a:cxn ang="0">
                      <a:pos x="33" y="489"/>
                    </a:cxn>
                    <a:cxn ang="0">
                      <a:pos x="33" y="489"/>
                    </a:cxn>
                    <a:cxn ang="0">
                      <a:pos x="4" y="537"/>
                    </a:cxn>
                    <a:cxn ang="0">
                      <a:pos x="4" y="537"/>
                    </a:cxn>
                    <a:cxn ang="0">
                      <a:pos x="3" y="614"/>
                    </a:cxn>
                    <a:cxn ang="0">
                      <a:pos x="0" y="537"/>
                    </a:cxn>
                    <a:cxn ang="0">
                      <a:pos x="0" y="536"/>
                    </a:cxn>
                    <a:cxn ang="0">
                      <a:pos x="1" y="536"/>
                    </a:cxn>
                    <a:cxn ang="0">
                      <a:pos x="28" y="487"/>
                    </a:cxn>
                    <a:cxn ang="0">
                      <a:pos x="28" y="486"/>
                    </a:cxn>
                    <a:cxn ang="0">
                      <a:pos x="28" y="486"/>
                    </a:cxn>
                    <a:cxn ang="0">
                      <a:pos x="76" y="416"/>
                    </a:cxn>
                    <a:cxn ang="0">
                      <a:pos x="75" y="418"/>
                    </a:cxn>
                    <a:cxn ang="0">
                      <a:pos x="70" y="188"/>
                    </a:cxn>
                    <a:cxn ang="0">
                      <a:pos x="70" y="185"/>
                    </a:cxn>
                    <a:cxn ang="0">
                      <a:pos x="73" y="183"/>
                    </a:cxn>
                    <a:cxn ang="0">
                      <a:pos x="114" y="133"/>
                    </a:cxn>
                    <a:cxn ang="0">
                      <a:pos x="111" y="136"/>
                    </a:cxn>
                    <a:cxn ang="0">
                      <a:pos x="150" y="9"/>
                    </a:cxn>
                    <a:cxn ang="0">
                      <a:pos x="150" y="9"/>
                    </a:cxn>
                    <a:cxn ang="0">
                      <a:pos x="154" y="5"/>
                    </a:cxn>
                    <a:cxn ang="0">
                      <a:pos x="157" y="2"/>
                    </a:cxn>
                    <a:cxn ang="0">
                      <a:pos x="161" y="0"/>
                    </a:cxn>
                    <a:cxn ang="0">
                      <a:pos x="167" y="0"/>
                    </a:cxn>
                    <a:cxn ang="0">
                      <a:pos x="167" y="0"/>
                    </a:cxn>
                    <a:cxn ang="0">
                      <a:pos x="171" y="3"/>
                    </a:cxn>
                    <a:cxn ang="0">
                      <a:pos x="175" y="7"/>
                    </a:cxn>
                    <a:cxn ang="0">
                      <a:pos x="176" y="12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</a:cxnLst>
                  <a:rect l="0" t="0" r="r" b="b"/>
                  <a:pathLst>
                    <a:path w="176" h="614">
                      <a:moveTo>
                        <a:pt x="175" y="17"/>
                      </a:moveTo>
                      <a:lnTo>
                        <a:pt x="130" y="143"/>
                      </a:lnTo>
                      <a:lnTo>
                        <a:pt x="130" y="144"/>
                      </a:lnTo>
                      <a:lnTo>
                        <a:pt x="129" y="146"/>
                      </a:lnTo>
                      <a:lnTo>
                        <a:pt x="86" y="194"/>
                      </a:lnTo>
                      <a:lnTo>
                        <a:pt x="88" y="188"/>
                      </a:lnTo>
                      <a:lnTo>
                        <a:pt x="84" y="418"/>
                      </a:lnTo>
                      <a:lnTo>
                        <a:pt x="84" y="419"/>
                      </a:lnTo>
                      <a:lnTo>
                        <a:pt x="83" y="420"/>
                      </a:lnTo>
                      <a:lnTo>
                        <a:pt x="33" y="489"/>
                      </a:lnTo>
                      <a:lnTo>
                        <a:pt x="33" y="489"/>
                      </a:lnTo>
                      <a:lnTo>
                        <a:pt x="4" y="537"/>
                      </a:lnTo>
                      <a:lnTo>
                        <a:pt x="4" y="537"/>
                      </a:lnTo>
                      <a:lnTo>
                        <a:pt x="3" y="614"/>
                      </a:lnTo>
                      <a:lnTo>
                        <a:pt x="0" y="537"/>
                      </a:lnTo>
                      <a:lnTo>
                        <a:pt x="0" y="536"/>
                      </a:lnTo>
                      <a:lnTo>
                        <a:pt x="1" y="536"/>
                      </a:lnTo>
                      <a:lnTo>
                        <a:pt x="28" y="487"/>
                      </a:lnTo>
                      <a:lnTo>
                        <a:pt x="28" y="486"/>
                      </a:lnTo>
                      <a:lnTo>
                        <a:pt x="28" y="486"/>
                      </a:lnTo>
                      <a:lnTo>
                        <a:pt x="76" y="416"/>
                      </a:lnTo>
                      <a:lnTo>
                        <a:pt x="75" y="418"/>
                      </a:lnTo>
                      <a:lnTo>
                        <a:pt x="70" y="188"/>
                      </a:lnTo>
                      <a:lnTo>
                        <a:pt x="70" y="185"/>
                      </a:lnTo>
                      <a:lnTo>
                        <a:pt x="73" y="183"/>
                      </a:lnTo>
                      <a:lnTo>
                        <a:pt x="114" y="133"/>
                      </a:lnTo>
                      <a:lnTo>
                        <a:pt x="111" y="136"/>
                      </a:lnTo>
                      <a:lnTo>
                        <a:pt x="150" y="9"/>
                      </a:lnTo>
                      <a:lnTo>
                        <a:pt x="150" y="9"/>
                      </a:lnTo>
                      <a:lnTo>
                        <a:pt x="154" y="5"/>
                      </a:lnTo>
                      <a:lnTo>
                        <a:pt x="157" y="2"/>
                      </a:lnTo>
                      <a:lnTo>
                        <a:pt x="161" y="0"/>
                      </a:lnTo>
                      <a:lnTo>
                        <a:pt x="167" y="0"/>
                      </a:lnTo>
                      <a:lnTo>
                        <a:pt x="167" y="0"/>
                      </a:lnTo>
                      <a:lnTo>
                        <a:pt x="171" y="3"/>
                      </a:lnTo>
                      <a:lnTo>
                        <a:pt x="175" y="7"/>
                      </a:lnTo>
                      <a:lnTo>
                        <a:pt x="176" y="12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8">
                  <a:extLst>
                    <a:ext uri="{FF2B5EF4-FFF2-40B4-BE49-F238E27FC236}">
                      <a16:creationId xmlns:a16="http://schemas.microsoft.com/office/drawing/2014/main" id="{C469D591-1C31-55B2-7220-DF96038391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08441" flipH="1">
                  <a:off x="1634072" y="3662885"/>
                  <a:ext cx="194738" cy="1359957"/>
                </a:xfrm>
                <a:custGeom>
                  <a:avLst/>
                  <a:gdLst/>
                  <a:ahLst/>
                  <a:cxnLst>
                    <a:cxn ang="0">
                      <a:pos x="175" y="17"/>
                    </a:cxn>
                    <a:cxn ang="0">
                      <a:pos x="130" y="143"/>
                    </a:cxn>
                    <a:cxn ang="0">
                      <a:pos x="130" y="144"/>
                    </a:cxn>
                    <a:cxn ang="0">
                      <a:pos x="129" y="146"/>
                    </a:cxn>
                    <a:cxn ang="0">
                      <a:pos x="86" y="194"/>
                    </a:cxn>
                    <a:cxn ang="0">
                      <a:pos x="88" y="188"/>
                    </a:cxn>
                    <a:cxn ang="0">
                      <a:pos x="84" y="418"/>
                    </a:cxn>
                    <a:cxn ang="0">
                      <a:pos x="84" y="419"/>
                    </a:cxn>
                    <a:cxn ang="0">
                      <a:pos x="83" y="420"/>
                    </a:cxn>
                    <a:cxn ang="0">
                      <a:pos x="33" y="489"/>
                    </a:cxn>
                    <a:cxn ang="0">
                      <a:pos x="33" y="489"/>
                    </a:cxn>
                    <a:cxn ang="0">
                      <a:pos x="4" y="537"/>
                    </a:cxn>
                    <a:cxn ang="0">
                      <a:pos x="4" y="537"/>
                    </a:cxn>
                    <a:cxn ang="0">
                      <a:pos x="3" y="614"/>
                    </a:cxn>
                    <a:cxn ang="0">
                      <a:pos x="0" y="537"/>
                    </a:cxn>
                    <a:cxn ang="0">
                      <a:pos x="0" y="536"/>
                    </a:cxn>
                    <a:cxn ang="0">
                      <a:pos x="1" y="536"/>
                    </a:cxn>
                    <a:cxn ang="0">
                      <a:pos x="28" y="487"/>
                    </a:cxn>
                    <a:cxn ang="0">
                      <a:pos x="28" y="486"/>
                    </a:cxn>
                    <a:cxn ang="0">
                      <a:pos x="28" y="486"/>
                    </a:cxn>
                    <a:cxn ang="0">
                      <a:pos x="76" y="416"/>
                    </a:cxn>
                    <a:cxn ang="0">
                      <a:pos x="75" y="418"/>
                    </a:cxn>
                    <a:cxn ang="0">
                      <a:pos x="70" y="188"/>
                    </a:cxn>
                    <a:cxn ang="0">
                      <a:pos x="70" y="185"/>
                    </a:cxn>
                    <a:cxn ang="0">
                      <a:pos x="73" y="183"/>
                    </a:cxn>
                    <a:cxn ang="0">
                      <a:pos x="114" y="133"/>
                    </a:cxn>
                    <a:cxn ang="0">
                      <a:pos x="111" y="136"/>
                    </a:cxn>
                    <a:cxn ang="0">
                      <a:pos x="150" y="9"/>
                    </a:cxn>
                    <a:cxn ang="0">
                      <a:pos x="150" y="9"/>
                    </a:cxn>
                    <a:cxn ang="0">
                      <a:pos x="154" y="5"/>
                    </a:cxn>
                    <a:cxn ang="0">
                      <a:pos x="157" y="2"/>
                    </a:cxn>
                    <a:cxn ang="0">
                      <a:pos x="161" y="0"/>
                    </a:cxn>
                    <a:cxn ang="0">
                      <a:pos x="167" y="0"/>
                    </a:cxn>
                    <a:cxn ang="0">
                      <a:pos x="167" y="0"/>
                    </a:cxn>
                    <a:cxn ang="0">
                      <a:pos x="171" y="3"/>
                    </a:cxn>
                    <a:cxn ang="0">
                      <a:pos x="175" y="7"/>
                    </a:cxn>
                    <a:cxn ang="0">
                      <a:pos x="176" y="12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</a:cxnLst>
                  <a:rect l="0" t="0" r="r" b="b"/>
                  <a:pathLst>
                    <a:path w="176" h="614">
                      <a:moveTo>
                        <a:pt x="175" y="17"/>
                      </a:moveTo>
                      <a:lnTo>
                        <a:pt x="130" y="143"/>
                      </a:lnTo>
                      <a:lnTo>
                        <a:pt x="130" y="144"/>
                      </a:lnTo>
                      <a:lnTo>
                        <a:pt x="129" y="146"/>
                      </a:lnTo>
                      <a:lnTo>
                        <a:pt x="86" y="194"/>
                      </a:lnTo>
                      <a:lnTo>
                        <a:pt x="88" y="188"/>
                      </a:lnTo>
                      <a:lnTo>
                        <a:pt x="84" y="418"/>
                      </a:lnTo>
                      <a:lnTo>
                        <a:pt x="84" y="419"/>
                      </a:lnTo>
                      <a:lnTo>
                        <a:pt x="83" y="420"/>
                      </a:lnTo>
                      <a:lnTo>
                        <a:pt x="33" y="489"/>
                      </a:lnTo>
                      <a:lnTo>
                        <a:pt x="33" y="489"/>
                      </a:lnTo>
                      <a:lnTo>
                        <a:pt x="4" y="537"/>
                      </a:lnTo>
                      <a:lnTo>
                        <a:pt x="4" y="537"/>
                      </a:lnTo>
                      <a:lnTo>
                        <a:pt x="3" y="614"/>
                      </a:lnTo>
                      <a:lnTo>
                        <a:pt x="0" y="537"/>
                      </a:lnTo>
                      <a:lnTo>
                        <a:pt x="0" y="536"/>
                      </a:lnTo>
                      <a:lnTo>
                        <a:pt x="1" y="536"/>
                      </a:lnTo>
                      <a:lnTo>
                        <a:pt x="28" y="487"/>
                      </a:lnTo>
                      <a:lnTo>
                        <a:pt x="28" y="486"/>
                      </a:lnTo>
                      <a:lnTo>
                        <a:pt x="28" y="486"/>
                      </a:lnTo>
                      <a:lnTo>
                        <a:pt x="76" y="416"/>
                      </a:lnTo>
                      <a:lnTo>
                        <a:pt x="75" y="418"/>
                      </a:lnTo>
                      <a:lnTo>
                        <a:pt x="70" y="188"/>
                      </a:lnTo>
                      <a:lnTo>
                        <a:pt x="70" y="185"/>
                      </a:lnTo>
                      <a:lnTo>
                        <a:pt x="73" y="183"/>
                      </a:lnTo>
                      <a:lnTo>
                        <a:pt x="114" y="133"/>
                      </a:lnTo>
                      <a:lnTo>
                        <a:pt x="111" y="136"/>
                      </a:lnTo>
                      <a:lnTo>
                        <a:pt x="150" y="9"/>
                      </a:lnTo>
                      <a:lnTo>
                        <a:pt x="150" y="9"/>
                      </a:lnTo>
                      <a:lnTo>
                        <a:pt x="154" y="5"/>
                      </a:lnTo>
                      <a:lnTo>
                        <a:pt x="157" y="2"/>
                      </a:lnTo>
                      <a:lnTo>
                        <a:pt x="161" y="0"/>
                      </a:lnTo>
                      <a:lnTo>
                        <a:pt x="167" y="0"/>
                      </a:lnTo>
                      <a:lnTo>
                        <a:pt x="167" y="0"/>
                      </a:lnTo>
                      <a:lnTo>
                        <a:pt x="171" y="3"/>
                      </a:lnTo>
                      <a:lnTo>
                        <a:pt x="175" y="7"/>
                      </a:lnTo>
                      <a:lnTo>
                        <a:pt x="176" y="12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6">
                  <a:extLst>
                    <a:ext uri="{FF2B5EF4-FFF2-40B4-BE49-F238E27FC236}">
                      <a16:creationId xmlns:a16="http://schemas.microsoft.com/office/drawing/2014/main" id="{FE32B227-91FF-AE0D-11CA-4F1EC15A1D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099981" flipH="1">
                  <a:off x="1589538" y="3682098"/>
                  <a:ext cx="430800" cy="2259594"/>
                </a:xfrm>
                <a:custGeom>
                  <a:avLst/>
                  <a:gdLst/>
                  <a:ahLst/>
                  <a:cxnLst>
                    <a:cxn ang="0">
                      <a:pos x="26" y="13"/>
                    </a:cxn>
                    <a:cxn ang="0">
                      <a:pos x="25" y="244"/>
                    </a:cxn>
                    <a:cxn ang="0">
                      <a:pos x="23" y="239"/>
                    </a:cxn>
                    <a:cxn ang="0">
                      <a:pos x="166" y="496"/>
                    </a:cxn>
                    <a:cxn ang="0">
                      <a:pos x="165" y="495"/>
                    </a:cxn>
                    <a:cxn ang="0">
                      <a:pos x="285" y="635"/>
                    </a:cxn>
                    <a:cxn ang="0">
                      <a:pos x="286" y="638"/>
                    </a:cxn>
                    <a:cxn ang="0">
                      <a:pos x="287" y="639"/>
                    </a:cxn>
                    <a:cxn ang="0">
                      <a:pos x="385" y="911"/>
                    </a:cxn>
                    <a:cxn ang="0">
                      <a:pos x="386" y="912"/>
                    </a:cxn>
                    <a:cxn ang="0">
                      <a:pos x="386" y="914"/>
                    </a:cxn>
                    <a:cxn ang="0">
                      <a:pos x="354" y="1351"/>
                    </a:cxn>
                    <a:cxn ang="0">
                      <a:pos x="354" y="1350"/>
                    </a:cxn>
                    <a:cxn ang="0">
                      <a:pos x="401" y="1665"/>
                    </a:cxn>
                    <a:cxn ang="0">
                      <a:pos x="400" y="1663"/>
                    </a:cxn>
                    <a:cxn ang="0">
                      <a:pos x="567" y="1939"/>
                    </a:cxn>
                    <a:cxn ang="0">
                      <a:pos x="567" y="1939"/>
                    </a:cxn>
                    <a:cxn ang="0">
                      <a:pos x="567" y="1940"/>
                    </a:cxn>
                    <a:cxn ang="0">
                      <a:pos x="567" y="1940"/>
                    </a:cxn>
                    <a:cxn ang="0">
                      <a:pos x="586" y="2041"/>
                    </a:cxn>
                    <a:cxn ang="0">
                      <a:pos x="603" y="2142"/>
                    </a:cxn>
                    <a:cxn ang="0">
                      <a:pos x="636" y="2345"/>
                    </a:cxn>
                    <a:cxn ang="0">
                      <a:pos x="636" y="2345"/>
                    </a:cxn>
                    <a:cxn ang="0">
                      <a:pos x="636" y="2345"/>
                    </a:cxn>
                    <a:cxn ang="0">
                      <a:pos x="635" y="2689"/>
                    </a:cxn>
                    <a:cxn ang="0">
                      <a:pos x="633" y="2345"/>
                    </a:cxn>
                    <a:cxn ang="0">
                      <a:pos x="633" y="2345"/>
                    </a:cxn>
                    <a:cxn ang="0">
                      <a:pos x="633" y="2345"/>
                    </a:cxn>
                    <a:cxn ang="0">
                      <a:pos x="598" y="2143"/>
                    </a:cxn>
                    <a:cxn ang="0">
                      <a:pos x="580" y="2042"/>
                    </a:cxn>
                    <a:cxn ang="0">
                      <a:pos x="560" y="1941"/>
                    </a:cxn>
                    <a:cxn ang="0">
                      <a:pos x="562" y="1942"/>
                    </a:cxn>
                    <a:cxn ang="0">
                      <a:pos x="393" y="1669"/>
                    </a:cxn>
                    <a:cxn ang="0">
                      <a:pos x="391" y="1668"/>
                    </a:cxn>
                    <a:cxn ang="0">
                      <a:pos x="391" y="1666"/>
                    </a:cxn>
                    <a:cxn ang="0">
                      <a:pos x="341" y="1352"/>
                    </a:cxn>
                    <a:cxn ang="0">
                      <a:pos x="341" y="1351"/>
                    </a:cxn>
                    <a:cxn ang="0">
                      <a:pos x="341" y="1351"/>
                    </a:cxn>
                    <a:cxn ang="0">
                      <a:pos x="369" y="913"/>
                    </a:cxn>
                    <a:cxn ang="0">
                      <a:pos x="369" y="916"/>
                    </a:cxn>
                    <a:cxn ang="0">
                      <a:pos x="269" y="645"/>
                    </a:cxn>
                    <a:cxn ang="0">
                      <a:pos x="270" y="649"/>
                    </a:cxn>
                    <a:cxn ang="0">
                      <a:pos x="148" y="509"/>
                    </a:cxn>
                    <a:cxn ang="0">
                      <a:pos x="148" y="508"/>
                    </a:cxn>
                    <a:cxn ang="0">
                      <a:pos x="147" y="506"/>
                    </a:cxn>
                    <a:cxn ang="0">
                      <a:pos x="3" y="250"/>
                    </a:cxn>
                    <a:cxn ang="0">
                      <a:pos x="0" y="248"/>
                    </a:cxn>
                    <a:cxn ang="0">
                      <a:pos x="0" y="244"/>
                    </a:cxn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0" y="8"/>
                    </a:cxn>
                    <a:cxn ang="0">
                      <a:pos x="4" y="4"/>
                    </a:cxn>
                    <a:cxn ang="0">
                      <a:pos x="8" y="1"/>
                    </a:cxn>
                    <a:cxn ang="0">
                      <a:pos x="13" y="0"/>
                    </a:cxn>
                    <a:cxn ang="0">
                      <a:pos x="13" y="0"/>
                    </a:cxn>
                    <a:cxn ang="0">
                      <a:pos x="18" y="1"/>
                    </a:cxn>
                    <a:cxn ang="0">
                      <a:pos x="21" y="4"/>
                    </a:cxn>
                    <a:cxn ang="0">
                      <a:pos x="25" y="8"/>
                    </a:cxn>
                    <a:cxn ang="0">
                      <a:pos x="26" y="13"/>
                    </a:cxn>
                    <a:cxn ang="0">
                      <a:pos x="26" y="13"/>
                    </a:cxn>
                    <a:cxn ang="0">
                      <a:pos x="26" y="13"/>
                    </a:cxn>
                    <a:cxn ang="0">
                      <a:pos x="26" y="13"/>
                    </a:cxn>
                  </a:cxnLst>
                  <a:rect l="0" t="0" r="r" b="b"/>
                  <a:pathLst>
                    <a:path w="636" h="2689">
                      <a:moveTo>
                        <a:pt x="26" y="13"/>
                      </a:moveTo>
                      <a:lnTo>
                        <a:pt x="25" y="244"/>
                      </a:lnTo>
                      <a:lnTo>
                        <a:pt x="23" y="239"/>
                      </a:lnTo>
                      <a:lnTo>
                        <a:pt x="166" y="496"/>
                      </a:lnTo>
                      <a:lnTo>
                        <a:pt x="165" y="495"/>
                      </a:lnTo>
                      <a:lnTo>
                        <a:pt x="285" y="635"/>
                      </a:lnTo>
                      <a:lnTo>
                        <a:pt x="286" y="638"/>
                      </a:lnTo>
                      <a:lnTo>
                        <a:pt x="287" y="639"/>
                      </a:lnTo>
                      <a:lnTo>
                        <a:pt x="385" y="911"/>
                      </a:lnTo>
                      <a:lnTo>
                        <a:pt x="386" y="912"/>
                      </a:lnTo>
                      <a:lnTo>
                        <a:pt x="386" y="914"/>
                      </a:lnTo>
                      <a:lnTo>
                        <a:pt x="354" y="1351"/>
                      </a:lnTo>
                      <a:lnTo>
                        <a:pt x="354" y="1350"/>
                      </a:lnTo>
                      <a:lnTo>
                        <a:pt x="401" y="1665"/>
                      </a:lnTo>
                      <a:lnTo>
                        <a:pt x="400" y="1663"/>
                      </a:lnTo>
                      <a:lnTo>
                        <a:pt x="567" y="1939"/>
                      </a:lnTo>
                      <a:lnTo>
                        <a:pt x="567" y="1939"/>
                      </a:lnTo>
                      <a:lnTo>
                        <a:pt x="567" y="1940"/>
                      </a:lnTo>
                      <a:lnTo>
                        <a:pt x="567" y="1940"/>
                      </a:lnTo>
                      <a:lnTo>
                        <a:pt x="586" y="2041"/>
                      </a:lnTo>
                      <a:lnTo>
                        <a:pt x="603" y="2142"/>
                      </a:lnTo>
                      <a:lnTo>
                        <a:pt x="636" y="2345"/>
                      </a:lnTo>
                      <a:lnTo>
                        <a:pt x="636" y="2345"/>
                      </a:lnTo>
                      <a:lnTo>
                        <a:pt x="636" y="2345"/>
                      </a:lnTo>
                      <a:lnTo>
                        <a:pt x="635" y="2689"/>
                      </a:lnTo>
                      <a:lnTo>
                        <a:pt x="633" y="2345"/>
                      </a:lnTo>
                      <a:lnTo>
                        <a:pt x="633" y="2345"/>
                      </a:lnTo>
                      <a:lnTo>
                        <a:pt x="633" y="2345"/>
                      </a:lnTo>
                      <a:lnTo>
                        <a:pt x="598" y="2143"/>
                      </a:lnTo>
                      <a:lnTo>
                        <a:pt x="580" y="2042"/>
                      </a:lnTo>
                      <a:lnTo>
                        <a:pt x="560" y="1941"/>
                      </a:lnTo>
                      <a:lnTo>
                        <a:pt x="562" y="1942"/>
                      </a:lnTo>
                      <a:lnTo>
                        <a:pt x="393" y="1669"/>
                      </a:lnTo>
                      <a:lnTo>
                        <a:pt x="391" y="1668"/>
                      </a:lnTo>
                      <a:lnTo>
                        <a:pt x="391" y="1666"/>
                      </a:lnTo>
                      <a:lnTo>
                        <a:pt x="341" y="1352"/>
                      </a:lnTo>
                      <a:lnTo>
                        <a:pt x="341" y="1351"/>
                      </a:lnTo>
                      <a:lnTo>
                        <a:pt x="341" y="1351"/>
                      </a:lnTo>
                      <a:lnTo>
                        <a:pt x="369" y="913"/>
                      </a:lnTo>
                      <a:lnTo>
                        <a:pt x="369" y="916"/>
                      </a:lnTo>
                      <a:lnTo>
                        <a:pt x="269" y="645"/>
                      </a:lnTo>
                      <a:lnTo>
                        <a:pt x="270" y="649"/>
                      </a:lnTo>
                      <a:lnTo>
                        <a:pt x="148" y="509"/>
                      </a:lnTo>
                      <a:lnTo>
                        <a:pt x="148" y="508"/>
                      </a:lnTo>
                      <a:lnTo>
                        <a:pt x="147" y="506"/>
                      </a:lnTo>
                      <a:lnTo>
                        <a:pt x="3" y="250"/>
                      </a:lnTo>
                      <a:lnTo>
                        <a:pt x="0" y="248"/>
                      </a:lnTo>
                      <a:lnTo>
                        <a:pt x="0" y="244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4" y="4"/>
                      </a:lnTo>
                      <a:lnTo>
                        <a:pt x="8" y="1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18" y="1"/>
                      </a:lnTo>
                      <a:lnTo>
                        <a:pt x="21" y="4"/>
                      </a:lnTo>
                      <a:lnTo>
                        <a:pt x="25" y="8"/>
                      </a:lnTo>
                      <a:lnTo>
                        <a:pt x="26" y="13"/>
                      </a:lnTo>
                      <a:lnTo>
                        <a:pt x="26" y="13"/>
                      </a:lnTo>
                      <a:lnTo>
                        <a:pt x="26" y="13"/>
                      </a:lnTo>
                      <a:lnTo>
                        <a:pt x="26" y="1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8">
                  <a:extLst>
                    <a:ext uri="{FF2B5EF4-FFF2-40B4-BE49-F238E27FC236}">
                      <a16:creationId xmlns:a16="http://schemas.microsoft.com/office/drawing/2014/main" id="{FC9DAD61-CD6D-1355-5200-9D681BC172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6999" y="4907492"/>
                  <a:ext cx="82552" cy="510505"/>
                </a:xfrm>
                <a:custGeom>
                  <a:avLst/>
                  <a:gdLst/>
                  <a:ahLst/>
                  <a:cxnLst>
                    <a:cxn ang="0">
                      <a:pos x="175" y="17"/>
                    </a:cxn>
                    <a:cxn ang="0">
                      <a:pos x="130" y="143"/>
                    </a:cxn>
                    <a:cxn ang="0">
                      <a:pos x="130" y="144"/>
                    </a:cxn>
                    <a:cxn ang="0">
                      <a:pos x="129" y="146"/>
                    </a:cxn>
                    <a:cxn ang="0">
                      <a:pos x="86" y="194"/>
                    </a:cxn>
                    <a:cxn ang="0">
                      <a:pos x="88" y="188"/>
                    </a:cxn>
                    <a:cxn ang="0">
                      <a:pos x="84" y="418"/>
                    </a:cxn>
                    <a:cxn ang="0">
                      <a:pos x="84" y="419"/>
                    </a:cxn>
                    <a:cxn ang="0">
                      <a:pos x="83" y="420"/>
                    </a:cxn>
                    <a:cxn ang="0">
                      <a:pos x="33" y="489"/>
                    </a:cxn>
                    <a:cxn ang="0">
                      <a:pos x="33" y="489"/>
                    </a:cxn>
                    <a:cxn ang="0">
                      <a:pos x="4" y="537"/>
                    </a:cxn>
                    <a:cxn ang="0">
                      <a:pos x="4" y="537"/>
                    </a:cxn>
                    <a:cxn ang="0">
                      <a:pos x="3" y="614"/>
                    </a:cxn>
                    <a:cxn ang="0">
                      <a:pos x="0" y="537"/>
                    </a:cxn>
                    <a:cxn ang="0">
                      <a:pos x="0" y="536"/>
                    </a:cxn>
                    <a:cxn ang="0">
                      <a:pos x="1" y="536"/>
                    </a:cxn>
                    <a:cxn ang="0">
                      <a:pos x="28" y="487"/>
                    </a:cxn>
                    <a:cxn ang="0">
                      <a:pos x="28" y="486"/>
                    </a:cxn>
                    <a:cxn ang="0">
                      <a:pos x="28" y="486"/>
                    </a:cxn>
                    <a:cxn ang="0">
                      <a:pos x="76" y="416"/>
                    </a:cxn>
                    <a:cxn ang="0">
                      <a:pos x="75" y="418"/>
                    </a:cxn>
                    <a:cxn ang="0">
                      <a:pos x="70" y="188"/>
                    </a:cxn>
                    <a:cxn ang="0">
                      <a:pos x="70" y="185"/>
                    </a:cxn>
                    <a:cxn ang="0">
                      <a:pos x="73" y="183"/>
                    </a:cxn>
                    <a:cxn ang="0">
                      <a:pos x="114" y="133"/>
                    </a:cxn>
                    <a:cxn ang="0">
                      <a:pos x="111" y="136"/>
                    </a:cxn>
                    <a:cxn ang="0">
                      <a:pos x="150" y="9"/>
                    </a:cxn>
                    <a:cxn ang="0">
                      <a:pos x="150" y="9"/>
                    </a:cxn>
                    <a:cxn ang="0">
                      <a:pos x="154" y="5"/>
                    </a:cxn>
                    <a:cxn ang="0">
                      <a:pos x="157" y="2"/>
                    </a:cxn>
                    <a:cxn ang="0">
                      <a:pos x="161" y="0"/>
                    </a:cxn>
                    <a:cxn ang="0">
                      <a:pos x="167" y="0"/>
                    </a:cxn>
                    <a:cxn ang="0">
                      <a:pos x="167" y="0"/>
                    </a:cxn>
                    <a:cxn ang="0">
                      <a:pos x="171" y="3"/>
                    </a:cxn>
                    <a:cxn ang="0">
                      <a:pos x="175" y="7"/>
                    </a:cxn>
                    <a:cxn ang="0">
                      <a:pos x="176" y="12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  <a:cxn ang="0">
                      <a:pos x="175" y="17"/>
                    </a:cxn>
                  </a:cxnLst>
                  <a:rect l="0" t="0" r="r" b="b"/>
                  <a:pathLst>
                    <a:path w="176" h="614">
                      <a:moveTo>
                        <a:pt x="175" y="17"/>
                      </a:moveTo>
                      <a:lnTo>
                        <a:pt x="130" y="143"/>
                      </a:lnTo>
                      <a:lnTo>
                        <a:pt x="130" y="144"/>
                      </a:lnTo>
                      <a:lnTo>
                        <a:pt x="129" y="146"/>
                      </a:lnTo>
                      <a:lnTo>
                        <a:pt x="86" y="194"/>
                      </a:lnTo>
                      <a:lnTo>
                        <a:pt x="88" y="188"/>
                      </a:lnTo>
                      <a:lnTo>
                        <a:pt x="84" y="418"/>
                      </a:lnTo>
                      <a:lnTo>
                        <a:pt x="84" y="419"/>
                      </a:lnTo>
                      <a:lnTo>
                        <a:pt x="83" y="420"/>
                      </a:lnTo>
                      <a:lnTo>
                        <a:pt x="33" y="489"/>
                      </a:lnTo>
                      <a:lnTo>
                        <a:pt x="33" y="489"/>
                      </a:lnTo>
                      <a:lnTo>
                        <a:pt x="4" y="537"/>
                      </a:lnTo>
                      <a:lnTo>
                        <a:pt x="4" y="537"/>
                      </a:lnTo>
                      <a:lnTo>
                        <a:pt x="3" y="614"/>
                      </a:lnTo>
                      <a:lnTo>
                        <a:pt x="0" y="537"/>
                      </a:lnTo>
                      <a:lnTo>
                        <a:pt x="0" y="536"/>
                      </a:lnTo>
                      <a:lnTo>
                        <a:pt x="1" y="536"/>
                      </a:lnTo>
                      <a:lnTo>
                        <a:pt x="28" y="487"/>
                      </a:lnTo>
                      <a:lnTo>
                        <a:pt x="28" y="486"/>
                      </a:lnTo>
                      <a:lnTo>
                        <a:pt x="28" y="486"/>
                      </a:lnTo>
                      <a:lnTo>
                        <a:pt x="76" y="416"/>
                      </a:lnTo>
                      <a:lnTo>
                        <a:pt x="75" y="418"/>
                      </a:lnTo>
                      <a:lnTo>
                        <a:pt x="70" y="188"/>
                      </a:lnTo>
                      <a:lnTo>
                        <a:pt x="70" y="185"/>
                      </a:lnTo>
                      <a:lnTo>
                        <a:pt x="73" y="183"/>
                      </a:lnTo>
                      <a:lnTo>
                        <a:pt x="114" y="133"/>
                      </a:lnTo>
                      <a:lnTo>
                        <a:pt x="111" y="136"/>
                      </a:lnTo>
                      <a:lnTo>
                        <a:pt x="150" y="9"/>
                      </a:lnTo>
                      <a:lnTo>
                        <a:pt x="150" y="9"/>
                      </a:lnTo>
                      <a:lnTo>
                        <a:pt x="154" y="5"/>
                      </a:lnTo>
                      <a:lnTo>
                        <a:pt x="157" y="2"/>
                      </a:lnTo>
                      <a:lnTo>
                        <a:pt x="161" y="0"/>
                      </a:lnTo>
                      <a:lnTo>
                        <a:pt x="167" y="0"/>
                      </a:lnTo>
                      <a:lnTo>
                        <a:pt x="167" y="0"/>
                      </a:lnTo>
                      <a:lnTo>
                        <a:pt x="171" y="3"/>
                      </a:lnTo>
                      <a:lnTo>
                        <a:pt x="175" y="7"/>
                      </a:lnTo>
                      <a:lnTo>
                        <a:pt x="176" y="12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39375"/>
                    </a:gs>
                    <a:gs pos="100000">
                      <a:srgbClr val="3E3619"/>
                    </a:gs>
                  </a:gsLst>
                  <a:lin ang="624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>
                  <a:innerShdw blurRad="63500" dist="50800" dir="60000">
                    <a:srgbClr val="000000">
                      <a:alpha val="38000"/>
                    </a:srgb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2" name="Freeform 9">
                <a:extLst>
                  <a:ext uri="{FF2B5EF4-FFF2-40B4-BE49-F238E27FC236}">
                    <a16:creationId xmlns:a16="http://schemas.microsoft.com/office/drawing/2014/main" id="{589BAC22-DA25-B066-892D-5F27D76F6254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992">
                <a:off x="2335857" y="5383474"/>
                <a:ext cx="239968" cy="111338"/>
              </a:xfrm>
              <a:custGeom>
                <a:avLst/>
                <a:gdLst/>
                <a:ahLst/>
                <a:cxnLst>
                  <a:cxn ang="0">
                    <a:pos x="125" y="78"/>
                  </a:cxn>
                  <a:cxn ang="0">
                    <a:pos x="70" y="141"/>
                  </a:cxn>
                  <a:cxn ang="0">
                    <a:pos x="29" y="176"/>
                  </a:cxn>
                  <a:cxn ang="0">
                    <a:pos x="15" y="181"/>
                  </a:cxn>
                  <a:cxn ang="0">
                    <a:pos x="3" y="189"/>
                  </a:cxn>
                  <a:cxn ang="0">
                    <a:pos x="0" y="194"/>
                  </a:cxn>
                  <a:cxn ang="0">
                    <a:pos x="1" y="200"/>
                  </a:cxn>
                  <a:cxn ang="0">
                    <a:pos x="8" y="207"/>
                  </a:cxn>
                  <a:cxn ang="0">
                    <a:pos x="70" y="250"/>
                  </a:cxn>
                  <a:cxn ang="0">
                    <a:pos x="74" y="249"/>
                  </a:cxn>
                  <a:cxn ang="0">
                    <a:pos x="102" y="249"/>
                  </a:cxn>
                  <a:cxn ang="0">
                    <a:pos x="125" y="252"/>
                  </a:cxn>
                  <a:cxn ang="0">
                    <a:pos x="138" y="253"/>
                  </a:cxn>
                  <a:cxn ang="0">
                    <a:pos x="154" y="252"/>
                  </a:cxn>
                  <a:cxn ang="0">
                    <a:pos x="168" y="248"/>
                  </a:cxn>
                  <a:cxn ang="0">
                    <a:pos x="184" y="249"/>
                  </a:cxn>
                  <a:cxn ang="0">
                    <a:pos x="195" y="252"/>
                  </a:cxn>
                  <a:cxn ang="0">
                    <a:pos x="208" y="256"/>
                  </a:cxn>
                  <a:cxn ang="0">
                    <a:pos x="218" y="254"/>
                  </a:cxn>
                  <a:cxn ang="0">
                    <a:pos x="233" y="249"/>
                  </a:cxn>
                  <a:cxn ang="0">
                    <a:pos x="244" y="244"/>
                  </a:cxn>
                  <a:cxn ang="0">
                    <a:pos x="251" y="246"/>
                  </a:cxn>
                  <a:cxn ang="0">
                    <a:pos x="260" y="250"/>
                  </a:cxn>
                  <a:cxn ang="0">
                    <a:pos x="265" y="254"/>
                  </a:cxn>
                  <a:cxn ang="0">
                    <a:pos x="280" y="264"/>
                  </a:cxn>
                  <a:cxn ang="0">
                    <a:pos x="284" y="263"/>
                  </a:cxn>
                  <a:cxn ang="0">
                    <a:pos x="293" y="258"/>
                  </a:cxn>
                  <a:cxn ang="0">
                    <a:pos x="307" y="253"/>
                  </a:cxn>
                  <a:cxn ang="0">
                    <a:pos x="322" y="252"/>
                  </a:cxn>
                  <a:cxn ang="0">
                    <a:pos x="331" y="253"/>
                  </a:cxn>
                  <a:cxn ang="0">
                    <a:pos x="364" y="254"/>
                  </a:cxn>
                  <a:cxn ang="0">
                    <a:pos x="382" y="249"/>
                  </a:cxn>
                  <a:cxn ang="0">
                    <a:pos x="390" y="242"/>
                  </a:cxn>
                  <a:cxn ang="0">
                    <a:pos x="486" y="227"/>
                  </a:cxn>
                  <a:cxn ang="0">
                    <a:pos x="494" y="222"/>
                  </a:cxn>
                  <a:cxn ang="0">
                    <a:pos x="542" y="193"/>
                  </a:cxn>
                  <a:cxn ang="0">
                    <a:pos x="566" y="176"/>
                  </a:cxn>
                  <a:cxn ang="0">
                    <a:pos x="568" y="173"/>
                  </a:cxn>
                  <a:cxn ang="0">
                    <a:pos x="569" y="168"/>
                  </a:cxn>
                  <a:cxn ang="0">
                    <a:pos x="563" y="159"/>
                  </a:cxn>
                  <a:cxn ang="0">
                    <a:pos x="548" y="146"/>
                  </a:cxn>
                  <a:cxn ang="0">
                    <a:pos x="512" y="126"/>
                  </a:cxn>
                  <a:cxn ang="0">
                    <a:pos x="463" y="102"/>
                  </a:cxn>
                  <a:cxn ang="0">
                    <a:pos x="370" y="71"/>
                  </a:cxn>
                  <a:cxn ang="0">
                    <a:pos x="293" y="36"/>
                  </a:cxn>
                  <a:cxn ang="0">
                    <a:pos x="289" y="20"/>
                  </a:cxn>
                  <a:cxn ang="0">
                    <a:pos x="281" y="8"/>
                  </a:cxn>
                  <a:cxn ang="0">
                    <a:pos x="273" y="2"/>
                  </a:cxn>
                  <a:cxn ang="0">
                    <a:pos x="262" y="0"/>
                  </a:cxn>
                  <a:cxn ang="0">
                    <a:pos x="249" y="3"/>
                  </a:cxn>
                  <a:cxn ang="0">
                    <a:pos x="241" y="8"/>
                  </a:cxn>
                  <a:cxn ang="0">
                    <a:pos x="195" y="36"/>
                  </a:cxn>
                </a:cxnLst>
                <a:rect l="0" t="0" r="r" b="b"/>
                <a:pathLst>
                  <a:path w="569" h="264">
                    <a:moveTo>
                      <a:pt x="195" y="36"/>
                    </a:moveTo>
                    <a:lnTo>
                      <a:pt x="125" y="78"/>
                    </a:lnTo>
                    <a:lnTo>
                      <a:pt x="125" y="78"/>
                    </a:lnTo>
                    <a:lnTo>
                      <a:pt x="70" y="141"/>
                    </a:lnTo>
                    <a:lnTo>
                      <a:pt x="29" y="176"/>
                    </a:lnTo>
                    <a:lnTo>
                      <a:pt x="29" y="176"/>
                    </a:lnTo>
                    <a:lnTo>
                      <a:pt x="22" y="178"/>
                    </a:lnTo>
                    <a:lnTo>
                      <a:pt x="15" y="181"/>
                    </a:lnTo>
                    <a:lnTo>
                      <a:pt x="9" y="184"/>
                    </a:lnTo>
                    <a:lnTo>
                      <a:pt x="3" y="189"/>
                    </a:lnTo>
                    <a:lnTo>
                      <a:pt x="1" y="191"/>
                    </a:lnTo>
                    <a:lnTo>
                      <a:pt x="0" y="194"/>
                    </a:lnTo>
                    <a:lnTo>
                      <a:pt x="0" y="197"/>
                    </a:lnTo>
                    <a:lnTo>
                      <a:pt x="1" y="200"/>
                    </a:lnTo>
                    <a:lnTo>
                      <a:pt x="3" y="203"/>
                    </a:lnTo>
                    <a:lnTo>
                      <a:pt x="8" y="207"/>
                    </a:lnTo>
                    <a:lnTo>
                      <a:pt x="8" y="207"/>
                    </a:lnTo>
                    <a:lnTo>
                      <a:pt x="70" y="250"/>
                    </a:lnTo>
                    <a:lnTo>
                      <a:pt x="70" y="250"/>
                    </a:lnTo>
                    <a:lnTo>
                      <a:pt x="74" y="249"/>
                    </a:lnTo>
                    <a:lnTo>
                      <a:pt x="85" y="249"/>
                    </a:lnTo>
                    <a:lnTo>
                      <a:pt x="102" y="249"/>
                    </a:lnTo>
                    <a:lnTo>
                      <a:pt x="113" y="250"/>
                    </a:lnTo>
                    <a:lnTo>
                      <a:pt x="125" y="252"/>
                    </a:lnTo>
                    <a:lnTo>
                      <a:pt x="125" y="252"/>
                    </a:lnTo>
                    <a:lnTo>
                      <a:pt x="138" y="253"/>
                    </a:lnTo>
                    <a:lnTo>
                      <a:pt x="147" y="253"/>
                    </a:lnTo>
                    <a:lnTo>
                      <a:pt x="154" y="252"/>
                    </a:lnTo>
                    <a:lnTo>
                      <a:pt x="161" y="250"/>
                    </a:lnTo>
                    <a:lnTo>
                      <a:pt x="168" y="248"/>
                    </a:lnTo>
                    <a:lnTo>
                      <a:pt x="174" y="248"/>
                    </a:lnTo>
                    <a:lnTo>
                      <a:pt x="184" y="249"/>
                    </a:lnTo>
                    <a:lnTo>
                      <a:pt x="195" y="252"/>
                    </a:lnTo>
                    <a:lnTo>
                      <a:pt x="195" y="252"/>
                    </a:lnTo>
                    <a:lnTo>
                      <a:pt x="202" y="254"/>
                    </a:lnTo>
                    <a:lnTo>
                      <a:pt x="208" y="256"/>
                    </a:lnTo>
                    <a:lnTo>
                      <a:pt x="212" y="256"/>
                    </a:lnTo>
                    <a:lnTo>
                      <a:pt x="218" y="254"/>
                    </a:lnTo>
                    <a:lnTo>
                      <a:pt x="225" y="252"/>
                    </a:lnTo>
                    <a:lnTo>
                      <a:pt x="233" y="249"/>
                    </a:lnTo>
                    <a:lnTo>
                      <a:pt x="240" y="246"/>
                    </a:lnTo>
                    <a:lnTo>
                      <a:pt x="244" y="244"/>
                    </a:lnTo>
                    <a:lnTo>
                      <a:pt x="248" y="244"/>
                    </a:lnTo>
                    <a:lnTo>
                      <a:pt x="251" y="246"/>
                    </a:lnTo>
                    <a:lnTo>
                      <a:pt x="255" y="247"/>
                    </a:lnTo>
                    <a:lnTo>
                      <a:pt x="260" y="250"/>
                    </a:lnTo>
                    <a:lnTo>
                      <a:pt x="265" y="254"/>
                    </a:lnTo>
                    <a:lnTo>
                      <a:pt x="265" y="254"/>
                    </a:lnTo>
                    <a:lnTo>
                      <a:pt x="274" y="261"/>
                    </a:lnTo>
                    <a:lnTo>
                      <a:pt x="280" y="264"/>
                    </a:lnTo>
                    <a:lnTo>
                      <a:pt x="282" y="264"/>
                    </a:lnTo>
                    <a:lnTo>
                      <a:pt x="284" y="263"/>
                    </a:lnTo>
                    <a:lnTo>
                      <a:pt x="288" y="261"/>
                    </a:lnTo>
                    <a:lnTo>
                      <a:pt x="293" y="258"/>
                    </a:lnTo>
                    <a:lnTo>
                      <a:pt x="301" y="254"/>
                    </a:lnTo>
                    <a:lnTo>
                      <a:pt x="307" y="253"/>
                    </a:lnTo>
                    <a:lnTo>
                      <a:pt x="313" y="252"/>
                    </a:lnTo>
                    <a:lnTo>
                      <a:pt x="322" y="252"/>
                    </a:lnTo>
                    <a:lnTo>
                      <a:pt x="331" y="253"/>
                    </a:lnTo>
                    <a:lnTo>
                      <a:pt x="331" y="253"/>
                    </a:lnTo>
                    <a:lnTo>
                      <a:pt x="350" y="254"/>
                    </a:lnTo>
                    <a:lnTo>
                      <a:pt x="364" y="254"/>
                    </a:lnTo>
                    <a:lnTo>
                      <a:pt x="374" y="252"/>
                    </a:lnTo>
                    <a:lnTo>
                      <a:pt x="382" y="249"/>
                    </a:lnTo>
                    <a:lnTo>
                      <a:pt x="387" y="246"/>
                    </a:lnTo>
                    <a:lnTo>
                      <a:pt x="390" y="242"/>
                    </a:lnTo>
                    <a:lnTo>
                      <a:pt x="391" y="239"/>
                    </a:lnTo>
                    <a:lnTo>
                      <a:pt x="486" y="227"/>
                    </a:lnTo>
                    <a:lnTo>
                      <a:pt x="486" y="227"/>
                    </a:lnTo>
                    <a:lnTo>
                      <a:pt x="494" y="222"/>
                    </a:lnTo>
                    <a:lnTo>
                      <a:pt x="516" y="210"/>
                    </a:lnTo>
                    <a:lnTo>
                      <a:pt x="542" y="193"/>
                    </a:lnTo>
                    <a:lnTo>
                      <a:pt x="554" y="184"/>
                    </a:lnTo>
                    <a:lnTo>
                      <a:pt x="566" y="176"/>
                    </a:lnTo>
                    <a:lnTo>
                      <a:pt x="566" y="176"/>
                    </a:lnTo>
                    <a:lnTo>
                      <a:pt x="568" y="173"/>
                    </a:lnTo>
                    <a:lnTo>
                      <a:pt x="569" y="171"/>
                    </a:lnTo>
                    <a:lnTo>
                      <a:pt x="569" y="168"/>
                    </a:lnTo>
                    <a:lnTo>
                      <a:pt x="568" y="166"/>
                    </a:lnTo>
                    <a:lnTo>
                      <a:pt x="563" y="159"/>
                    </a:lnTo>
                    <a:lnTo>
                      <a:pt x="557" y="153"/>
                    </a:lnTo>
                    <a:lnTo>
                      <a:pt x="548" y="146"/>
                    </a:lnTo>
                    <a:lnTo>
                      <a:pt x="538" y="139"/>
                    </a:lnTo>
                    <a:lnTo>
                      <a:pt x="512" y="126"/>
                    </a:lnTo>
                    <a:lnTo>
                      <a:pt x="487" y="112"/>
                    </a:lnTo>
                    <a:lnTo>
                      <a:pt x="463" y="102"/>
                    </a:lnTo>
                    <a:lnTo>
                      <a:pt x="440" y="92"/>
                    </a:lnTo>
                    <a:lnTo>
                      <a:pt x="370" y="71"/>
                    </a:lnTo>
                    <a:lnTo>
                      <a:pt x="293" y="36"/>
                    </a:lnTo>
                    <a:lnTo>
                      <a:pt x="293" y="36"/>
                    </a:lnTo>
                    <a:lnTo>
                      <a:pt x="291" y="28"/>
                    </a:lnTo>
                    <a:lnTo>
                      <a:pt x="289" y="20"/>
                    </a:lnTo>
                    <a:lnTo>
                      <a:pt x="284" y="11"/>
                    </a:lnTo>
                    <a:lnTo>
                      <a:pt x="281" y="8"/>
                    </a:lnTo>
                    <a:lnTo>
                      <a:pt x="278" y="4"/>
                    </a:lnTo>
                    <a:lnTo>
                      <a:pt x="273" y="2"/>
                    </a:lnTo>
                    <a:lnTo>
                      <a:pt x="269" y="1"/>
                    </a:lnTo>
                    <a:lnTo>
                      <a:pt x="262" y="0"/>
                    </a:lnTo>
                    <a:lnTo>
                      <a:pt x="257" y="1"/>
                    </a:lnTo>
                    <a:lnTo>
                      <a:pt x="249" y="3"/>
                    </a:lnTo>
                    <a:lnTo>
                      <a:pt x="241" y="8"/>
                    </a:lnTo>
                    <a:lnTo>
                      <a:pt x="241" y="8"/>
                    </a:lnTo>
                    <a:lnTo>
                      <a:pt x="195" y="36"/>
                    </a:lnTo>
                    <a:lnTo>
                      <a:pt x="195" y="3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B39375"/>
                  </a:gs>
                  <a:gs pos="100000">
                    <a:srgbClr val="3E3619"/>
                  </a:gs>
                </a:gsLst>
                <a:lin ang="6240000" scaled="0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136525" dist="50800" dir="60000">
                  <a:srgbClr val="000000">
                    <a:alpha val="38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3" name="Group 7">
              <a:extLst>
                <a:ext uri="{FF2B5EF4-FFF2-40B4-BE49-F238E27FC236}">
                  <a16:creationId xmlns:a16="http://schemas.microsoft.com/office/drawing/2014/main" id="{1B25C51A-12AB-A846-5DB2-30241121E2DD}"/>
                </a:ext>
              </a:extLst>
            </p:cNvPr>
            <p:cNvGrpSpPr/>
            <p:nvPr/>
          </p:nvGrpSpPr>
          <p:grpSpPr>
            <a:xfrm>
              <a:off x="2415998" y="3971068"/>
              <a:ext cx="445811" cy="1476624"/>
              <a:chOff x="4267200" y="2895600"/>
              <a:chExt cx="485996" cy="1609725"/>
            </a:xfrm>
          </p:grpSpPr>
          <p:sp>
            <p:nvSpPr>
              <p:cNvPr id="174" name="Freeform 5">
                <a:extLst>
                  <a:ext uri="{FF2B5EF4-FFF2-40B4-BE49-F238E27FC236}">
                    <a16:creationId xmlns:a16="http://schemas.microsoft.com/office/drawing/2014/main" id="{05817896-EB00-F58B-792F-26A67AEDB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2895600"/>
                <a:ext cx="254000" cy="1609725"/>
              </a:xfrm>
              <a:custGeom>
                <a:avLst/>
                <a:gdLst/>
                <a:ahLst/>
                <a:cxnLst>
                  <a:cxn ang="0">
                    <a:pos x="8" y="1945"/>
                  </a:cxn>
                  <a:cxn ang="0">
                    <a:pos x="66" y="1835"/>
                  </a:cxn>
                  <a:cxn ang="0">
                    <a:pos x="119" y="1722"/>
                  </a:cxn>
                  <a:cxn ang="0">
                    <a:pos x="167" y="1606"/>
                  </a:cxn>
                  <a:cxn ang="0">
                    <a:pos x="208" y="1489"/>
                  </a:cxn>
                  <a:cxn ang="0">
                    <a:pos x="223" y="1428"/>
                  </a:cxn>
                  <a:cxn ang="0">
                    <a:pos x="237" y="1369"/>
                  </a:cxn>
                  <a:cxn ang="0">
                    <a:pos x="246" y="1308"/>
                  </a:cxn>
                  <a:cxn ang="0">
                    <a:pos x="250" y="1249"/>
                  </a:cxn>
                  <a:cxn ang="0">
                    <a:pos x="250" y="1219"/>
                  </a:cxn>
                  <a:cxn ang="0">
                    <a:pos x="242" y="1161"/>
                  </a:cxn>
                  <a:cxn ang="0">
                    <a:pos x="233" y="1134"/>
                  </a:cxn>
                  <a:cxn ang="0">
                    <a:pos x="222" y="1107"/>
                  </a:cxn>
                  <a:cxn ang="0">
                    <a:pos x="208" y="1078"/>
                  </a:cxn>
                  <a:cxn ang="0">
                    <a:pos x="185" y="1015"/>
                  </a:cxn>
                  <a:cxn ang="0">
                    <a:pos x="167" y="953"/>
                  </a:cxn>
                  <a:cxn ang="0">
                    <a:pos x="137" y="828"/>
                  </a:cxn>
                  <a:cxn ang="0">
                    <a:pos x="116" y="700"/>
                  </a:cxn>
                  <a:cxn ang="0">
                    <a:pos x="93" y="510"/>
                  </a:cxn>
                  <a:cxn ang="0">
                    <a:pos x="89" y="446"/>
                  </a:cxn>
                  <a:cxn ang="0">
                    <a:pos x="81" y="317"/>
                  </a:cxn>
                  <a:cxn ang="0">
                    <a:pos x="78" y="254"/>
                  </a:cxn>
                  <a:cxn ang="0">
                    <a:pos x="78" y="127"/>
                  </a:cxn>
                  <a:cxn ang="0">
                    <a:pos x="79" y="94"/>
                  </a:cxn>
                  <a:cxn ang="0">
                    <a:pos x="85" y="31"/>
                  </a:cxn>
                  <a:cxn ang="0">
                    <a:pos x="92" y="0"/>
                  </a:cxn>
                  <a:cxn ang="0">
                    <a:pos x="89" y="15"/>
                  </a:cxn>
                  <a:cxn ang="0">
                    <a:pos x="85" y="63"/>
                  </a:cxn>
                  <a:cxn ang="0">
                    <a:pos x="85" y="127"/>
                  </a:cxn>
                  <a:cxn ang="0">
                    <a:pos x="88" y="190"/>
                  </a:cxn>
                  <a:cxn ang="0">
                    <a:pos x="92" y="254"/>
                  </a:cxn>
                  <a:cxn ang="0">
                    <a:pos x="105" y="380"/>
                  </a:cxn>
                  <a:cxn ang="0">
                    <a:pos x="121" y="505"/>
                  </a:cxn>
                  <a:cxn ang="0">
                    <a:pos x="131" y="569"/>
                  </a:cxn>
                  <a:cxn ang="0">
                    <a:pos x="154" y="693"/>
                  </a:cxn>
                  <a:cxn ang="0">
                    <a:pos x="181" y="818"/>
                  </a:cxn>
                  <a:cxn ang="0">
                    <a:pos x="215" y="938"/>
                  </a:cxn>
                  <a:cxn ang="0">
                    <a:pos x="236" y="997"/>
                  </a:cxn>
                  <a:cxn ang="0">
                    <a:pos x="260" y="1054"/>
                  </a:cxn>
                  <a:cxn ang="0">
                    <a:pos x="274" y="1080"/>
                  </a:cxn>
                  <a:cxn ang="0">
                    <a:pos x="290" y="1112"/>
                  </a:cxn>
                  <a:cxn ang="0">
                    <a:pos x="297" y="1128"/>
                  </a:cxn>
                  <a:cxn ang="0">
                    <a:pos x="307" y="1162"/>
                  </a:cxn>
                  <a:cxn ang="0">
                    <a:pos x="315" y="1213"/>
                  </a:cxn>
                  <a:cxn ang="0">
                    <a:pos x="318" y="1247"/>
                  </a:cxn>
                  <a:cxn ang="0">
                    <a:pos x="318" y="1315"/>
                  </a:cxn>
                  <a:cxn ang="0">
                    <a:pos x="311" y="1380"/>
                  </a:cxn>
                  <a:cxn ang="0">
                    <a:pos x="301" y="1446"/>
                  </a:cxn>
                  <a:cxn ang="0">
                    <a:pos x="287" y="1510"/>
                  </a:cxn>
                  <a:cxn ang="0">
                    <a:pos x="250" y="1636"/>
                  </a:cxn>
                  <a:cxn ang="0">
                    <a:pos x="208" y="1759"/>
                  </a:cxn>
                  <a:cxn ang="0">
                    <a:pos x="158" y="1879"/>
                  </a:cxn>
                  <a:cxn ang="0">
                    <a:pos x="105" y="1997"/>
                  </a:cxn>
                  <a:cxn ang="0">
                    <a:pos x="99" y="2006"/>
                  </a:cxn>
                  <a:cxn ang="0">
                    <a:pos x="82" y="2020"/>
                  </a:cxn>
                  <a:cxn ang="0">
                    <a:pos x="62" y="2027"/>
                  </a:cxn>
                  <a:cxn ang="0">
                    <a:pos x="41" y="2026"/>
                  </a:cxn>
                  <a:cxn ang="0">
                    <a:pos x="31" y="2023"/>
                  </a:cxn>
                  <a:cxn ang="0">
                    <a:pos x="14" y="2009"/>
                  </a:cxn>
                  <a:cxn ang="0">
                    <a:pos x="3" y="1992"/>
                  </a:cxn>
                  <a:cxn ang="0">
                    <a:pos x="0" y="1971"/>
                  </a:cxn>
                  <a:cxn ang="0">
                    <a:pos x="6" y="1949"/>
                  </a:cxn>
                  <a:cxn ang="0">
                    <a:pos x="7" y="1947"/>
                  </a:cxn>
                </a:cxnLst>
                <a:rect l="0" t="0" r="r" b="b"/>
                <a:pathLst>
                  <a:path w="319" h="2027">
                    <a:moveTo>
                      <a:pt x="8" y="1945"/>
                    </a:moveTo>
                    <a:lnTo>
                      <a:pt x="8" y="1945"/>
                    </a:lnTo>
                    <a:lnTo>
                      <a:pt x="37" y="1890"/>
                    </a:lnTo>
                    <a:lnTo>
                      <a:pt x="66" y="1835"/>
                    </a:lnTo>
                    <a:lnTo>
                      <a:pt x="93" y="1778"/>
                    </a:lnTo>
                    <a:lnTo>
                      <a:pt x="119" y="1722"/>
                    </a:lnTo>
                    <a:lnTo>
                      <a:pt x="144" y="1664"/>
                    </a:lnTo>
                    <a:lnTo>
                      <a:pt x="167" y="1606"/>
                    </a:lnTo>
                    <a:lnTo>
                      <a:pt x="188" y="1547"/>
                    </a:lnTo>
                    <a:lnTo>
                      <a:pt x="208" y="1489"/>
                    </a:lnTo>
                    <a:lnTo>
                      <a:pt x="208" y="1489"/>
                    </a:lnTo>
                    <a:lnTo>
                      <a:pt x="223" y="1428"/>
                    </a:lnTo>
                    <a:lnTo>
                      <a:pt x="230" y="1398"/>
                    </a:lnTo>
                    <a:lnTo>
                      <a:pt x="237" y="1369"/>
                    </a:lnTo>
                    <a:lnTo>
                      <a:pt x="242" y="1339"/>
                    </a:lnTo>
                    <a:lnTo>
                      <a:pt x="246" y="1308"/>
                    </a:lnTo>
                    <a:lnTo>
                      <a:pt x="249" y="1278"/>
                    </a:lnTo>
                    <a:lnTo>
                      <a:pt x="250" y="1249"/>
                    </a:lnTo>
                    <a:lnTo>
                      <a:pt x="250" y="1249"/>
                    </a:lnTo>
                    <a:lnTo>
                      <a:pt x="250" y="1219"/>
                    </a:lnTo>
                    <a:lnTo>
                      <a:pt x="247" y="1189"/>
                    </a:lnTo>
                    <a:lnTo>
                      <a:pt x="242" y="1161"/>
                    </a:lnTo>
                    <a:lnTo>
                      <a:pt x="233" y="1134"/>
                    </a:lnTo>
                    <a:lnTo>
                      <a:pt x="233" y="1134"/>
                    </a:lnTo>
                    <a:lnTo>
                      <a:pt x="227" y="1121"/>
                    </a:lnTo>
                    <a:lnTo>
                      <a:pt x="222" y="1107"/>
                    </a:lnTo>
                    <a:lnTo>
                      <a:pt x="208" y="1078"/>
                    </a:lnTo>
                    <a:lnTo>
                      <a:pt x="208" y="1078"/>
                    </a:lnTo>
                    <a:lnTo>
                      <a:pt x="195" y="1047"/>
                    </a:lnTo>
                    <a:lnTo>
                      <a:pt x="185" y="1015"/>
                    </a:lnTo>
                    <a:lnTo>
                      <a:pt x="185" y="1015"/>
                    </a:lnTo>
                    <a:lnTo>
                      <a:pt x="167" y="953"/>
                    </a:lnTo>
                    <a:lnTo>
                      <a:pt x="151" y="890"/>
                    </a:lnTo>
                    <a:lnTo>
                      <a:pt x="137" y="828"/>
                    </a:lnTo>
                    <a:lnTo>
                      <a:pt x="126" y="764"/>
                    </a:lnTo>
                    <a:lnTo>
                      <a:pt x="116" y="700"/>
                    </a:lnTo>
                    <a:lnTo>
                      <a:pt x="107" y="637"/>
                    </a:lnTo>
                    <a:lnTo>
                      <a:pt x="93" y="510"/>
                    </a:lnTo>
                    <a:lnTo>
                      <a:pt x="93" y="510"/>
                    </a:lnTo>
                    <a:lnTo>
                      <a:pt x="89" y="446"/>
                    </a:lnTo>
                    <a:lnTo>
                      <a:pt x="85" y="381"/>
                    </a:lnTo>
                    <a:lnTo>
                      <a:pt x="81" y="317"/>
                    </a:lnTo>
                    <a:lnTo>
                      <a:pt x="78" y="254"/>
                    </a:lnTo>
                    <a:lnTo>
                      <a:pt x="78" y="254"/>
                    </a:lnTo>
                    <a:lnTo>
                      <a:pt x="78" y="190"/>
                    </a:lnTo>
                    <a:lnTo>
                      <a:pt x="78" y="127"/>
                    </a:lnTo>
                    <a:lnTo>
                      <a:pt x="78" y="127"/>
                    </a:lnTo>
                    <a:lnTo>
                      <a:pt x="79" y="94"/>
                    </a:lnTo>
                    <a:lnTo>
                      <a:pt x="82" y="62"/>
                    </a:lnTo>
                    <a:lnTo>
                      <a:pt x="85" y="31"/>
                    </a:lnTo>
                    <a:lnTo>
                      <a:pt x="89" y="15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89" y="15"/>
                    </a:lnTo>
                    <a:lnTo>
                      <a:pt x="88" y="31"/>
                    </a:lnTo>
                    <a:lnTo>
                      <a:pt x="85" y="63"/>
                    </a:lnTo>
                    <a:lnTo>
                      <a:pt x="85" y="94"/>
                    </a:lnTo>
                    <a:lnTo>
                      <a:pt x="85" y="127"/>
                    </a:lnTo>
                    <a:lnTo>
                      <a:pt x="85" y="127"/>
                    </a:lnTo>
                    <a:lnTo>
                      <a:pt x="88" y="190"/>
                    </a:lnTo>
                    <a:lnTo>
                      <a:pt x="92" y="254"/>
                    </a:lnTo>
                    <a:lnTo>
                      <a:pt x="92" y="254"/>
                    </a:lnTo>
                    <a:lnTo>
                      <a:pt x="97" y="316"/>
                    </a:lnTo>
                    <a:lnTo>
                      <a:pt x="105" y="380"/>
                    </a:lnTo>
                    <a:lnTo>
                      <a:pt x="112" y="443"/>
                    </a:lnTo>
                    <a:lnTo>
                      <a:pt x="121" y="505"/>
                    </a:lnTo>
                    <a:lnTo>
                      <a:pt x="121" y="505"/>
                    </a:lnTo>
                    <a:lnTo>
                      <a:pt x="131" y="569"/>
                    </a:lnTo>
                    <a:lnTo>
                      <a:pt x="141" y="631"/>
                    </a:lnTo>
                    <a:lnTo>
                      <a:pt x="154" y="693"/>
                    </a:lnTo>
                    <a:lnTo>
                      <a:pt x="167" y="755"/>
                    </a:lnTo>
                    <a:lnTo>
                      <a:pt x="181" y="818"/>
                    </a:lnTo>
                    <a:lnTo>
                      <a:pt x="198" y="878"/>
                    </a:lnTo>
                    <a:lnTo>
                      <a:pt x="215" y="938"/>
                    </a:lnTo>
                    <a:lnTo>
                      <a:pt x="236" y="997"/>
                    </a:lnTo>
                    <a:lnTo>
                      <a:pt x="236" y="997"/>
                    </a:lnTo>
                    <a:lnTo>
                      <a:pt x="247" y="1025"/>
                    </a:lnTo>
                    <a:lnTo>
                      <a:pt x="260" y="1054"/>
                    </a:lnTo>
                    <a:lnTo>
                      <a:pt x="260" y="1054"/>
                    </a:lnTo>
                    <a:lnTo>
                      <a:pt x="274" y="1080"/>
                    </a:lnTo>
                    <a:lnTo>
                      <a:pt x="283" y="1095"/>
                    </a:lnTo>
                    <a:lnTo>
                      <a:pt x="290" y="1112"/>
                    </a:lnTo>
                    <a:lnTo>
                      <a:pt x="290" y="1112"/>
                    </a:lnTo>
                    <a:lnTo>
                      <a:pt x="297" y="1128"/>
                    </a:lnTo>
                    <a:lnTo>
                      <a:pt x="302" y="1145"/>
                    </a:lnTo>
                    <a:lnTo>
                      <a:pt x="307" y="1162"/>
                    </a:lnTo>
                    <a:lnTo>
                      <a:pt x="311" y="1179"/>
                    </a:lnTo>
                    <a:lnTo>
                      <a:pt x="315" y="1213"/>
                    </a:lnTo>
                    <a:lnTo>
                      <a:pt x="318" y="1247"/>
                    </a:lnTo>
                    <a:lnTo>
                      <a:pt x="318" y="1247"/>
                    </a:lnTo>
                    <a:lnTo>
                      <a:pt x="319" y="1281"/>
                    </a:lnTo>
                    <a:lnTo>
                      <a:pt x="318" y="1315"/>
                    </a:lnTo>
                    <a:lnTo>
                      <a:pt x="315" y="1347"/>
                    </a:lnTo>
                    <a:lnTo>
                      <a:pt x="311" y="1380"/>
                    </a:lnTo>
                    <a:lnTo>
                      <a:pt x="307" y="1414"/>
                    </a:lnTo>
                    <a:lnTo>
                      <a:pt x="301" y="1446"/>
                    </a:lnTo>
                    <a:lnTo>
                      <a:pt x="287" y="1510"/>
                    </a:lnTo>
                    <a:lnTo>
                      <a:pt x="287" y="1510"/>
                    </a:lnTo>
                    <a:lnTo>
                      <a:pt x="270" y="1574"/>
                    </a:lnTo>
                    <a:lnTo>
                      <a:pt x="250" y="1636"/>
                    </a:lnTo>
                    <a:lnTo>
                      <a:pt x="230" y="1696"/>
                    </a:lnTo>
                    <a:lnTo>
                      <a:pt x="208" y="1759"/>
                    </a:lnTo>
                    <a:lnTo>
                      <a:pt x="184" y="1818"/>
                    </a:lnTo>
                    <a:lnTo>
                      <a:pt x="158" y="1879"/>
                    </a:lnTo>
                    <a:lnTo>
                      <a:pt x="133" y="1938"/>
                    </a:lnTo>
                    <a:lnTo>
                      <a:pt x="105" y="1997"/>
                    </a:lnTo>
                    <a:lnTo>
                      <a:pt x="105" y="1997"/>
                    </a:lnTo>
                    <a:lnTo>
                      <a:pt x="99" y="2006"/>
                    </a:lnTo>
                    <a:lnTo>
                      <a:pt x="90" y="2014"/>
                    </a:lnTo>
                    <a:lnTo>
                      <a:pt x="82" y="2020"/>
                    </a:lnTo>
                    <a:lnTo>
                      <a:pt x="73" y="2024"/>
                    </a:lnTo>
                    <a:lnTo>
                      <a:pt x="62" y="2027"/>
                    </a:lnTo>
                    <a:lnTo>
                      <a:pt x="52" y="2027"/>
                    </a:lnTo>
                    <a:lnTo>
                      <a:pt x="41" y="2026"/>
                    </a:lnTo>
                    <a:lnTo>
                      <a:pt x="31" y="2023"/>
                    </a:lnTo>
                    <a:lnTo>
                      <a:pt x="31" y="2023"/>
                    </a:lnTo>
                    <a:lnTo>
                      <a:pt x="21" y="2017"/>
                    </a:lnTo>
                    <a:lnTo>
                      <a:pt x="14" y="2009"/>
                    </a:lnTo>
                    <a:lnTo>
                      <a:pt x="7" y="2000"/>
                    </a:lnTo>
                    <a:lnTo>
                      <a:pt x="3" y="1992"/>
                    </a:lnTo>
                    <a:lnTo>
                      <a:pt x="1" y="1980"/>
                    </a:lnTo>
                    <a:lnTo>
                      <a:pt x="0" y="1971"/>
                    </a:lnTo>
                    <a:lnTo>
                      <a:pt x="1" y="1959"/>
                    </a:lnTo>
                    <a:lnTo>
                      <a:pt x="6" y="1949"/>
                    </a:lnTo>
                    <a:lnTo>
                      <a:pt x="6" y="1949"/>
                    </a:lnTo>
                    <a:lnTo>
                      <a:pt x="7" y="1947"/>
                    </a:lnTo>
                    <a:lnTo>
                      <a:pt x="8" y="194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5EBD63"/>
                  </a:gs>
                  <a:gs pos="65000">
                    <a:srgbClr val="447F31"/>
                  </a:gs>
                  <a:gs pos="100000">
                    <a:srgbClr val="23501F"/>
                  </a:gs>
                </a:gsLst>
                <a:lin ang="6240000" scaled="0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63500" dist="50800" dir="60000">
                  <a:srgbClr val="000000">
                    <a:alpha val="38000"/>
                  </a:srgb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75" name="Group 110">
                <a:extLst>
                  <a:ext uri="{FF2B5EF4-FFF2-40B4-BE49-F238E27FC236}">
                    <a16:creationId xmlns:a16="http://schemas.microsoft.com/office/drawing/2014/main" id="{82A7B7F0-DD3A-4676-7B4A-AC9E25A931D8}"/>
                  </a:ext>
                </a:extLst>
              </p:cNvPr>
              <p:cNvGrpSpPr/>
              <p:nvPr/>
            </p:nvGrpSpPr>
            <p:grpSpPr>
              <a:xfrm rot="287009">
                <a:off x="4506877" y="3818451"/>
                <a:ext cx="246319" cy="233233"/>
                <a:chOff x="971551" y="0"/>
                <a:chExt cx="7200902" cy="6818311"/>
              </a:xfrm>
            </p:grpSpPr>
            <p:sp>
              <p:nvSpPr>
                <p:cNvPr id="179" name="Freeform 5">
                  <a:extLst>
                    <a:ext uri="{FF2B5EF4-FFF2-40B4-BE49-F238E27FC236}">
                      <a16:creationId xmlns:a16="http://schemas.microsoft.com/office/drawing/2014/main" id="{D266AEFB-0C12-7C90-D5A3-E42A4786B9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2976" y="59702"/>
                  <a:ext cx="6586548" cy="6713516"/>
                </a:xfrm>
                <a:custGeom>
                  <a:avLst/>
                  <a:gdLst/>
                  <a:ahLst/>
                  <a:cxnLst>
                    <a:cxn ang="0">
                      <a:pos x="4149" y="0"/>
                    </a:cxn>
                    <a:cxn ang="0">
                      <a:pos x="3889" y="307"/>
                    </a:cxn>
                    <a:cxn ang="0">
                      <a:pos x="3618" y="619"/>
                    </a:cxn>
                    <a:cxn ang="0">
                      <a:pos x="3336" y="934"/>
                    </a:cxn>
                    <a:cxn ang="0">
                      <a:pos x="3042" y="1252"/>
                    </a:cxn>
                    <a:cxn ang="0">
                      <a:pos x="2738" y="1571"/>
                    </a:cxn>
                    <a:cxn ang="0">
                      <a:pos x="2423" y="1891"/>
                    </a:cxn>
                    <a:cxn ang="0">
                      <a:pos x="2099" y="2212"/>
                    </a:cxn>
                    <a:cxn ang="0">
                      <a:pos x="1765" y="2534"/>
                    </a:cxn>
                    <a:cxn ang="0">
                      <a:pos x="858" y="3396"/>
                    </a:cxn>
                    <a:cxn ang="0">
                      <a:pos x="0" y="4204"/>
                    </a:cxn>
                    <a:cxn ang="0">
                      <a:pos x="2" y="4205"/>
                    </a:cxn>
                    <a:cxn ang="0">
                      <a:pos x="101" y="4213"/>
                    </a:cxn>
                    <a:cxn ang="0">
                      <a:pos x="292" y="4224"/>
                    </a:cxn>
                    <a:cxn ang="0">
                      <a:pos x="465" y="4229"/>
                    </a:cxn>
                    <a:cxn ang="0">
                      <a:pos x="669" y="4229"/>
                    </a:cxn>
                    <a:cxn ang="0">
                      <a:pos x="898" y="4221"/>
                    </a:cxn>
                    <a:cxn ang="0">
                      <a:pos x="1149" y="4205"/>
                    </a:cxn>
                    <a:cxn ang="0">
                      <a:pos x="1413" y="4177"/>
                    </a:cxn>
                    <a:cxn ang="0">
                      <a:pos x="1549" y="4158"/>
                    </a:cxn>
                    <a:cxn ang="0">
                      <a:pos x="1689" y="4135"/>
                    </a:cxn>
                    <a:cxn ang="0">
                      <a:pos x="1828" y="4108"/>
                    </a:cxn>
                    <a:cxn ang="0">
                      <a:pos x="1969" y="4078"/>
                    </a:cxn>
                    <a:cxn ang="0">
                      <a:pos x="2109" y="4041"/>
                    </a:cxn>
                    <a:cxn ang="0">
                      <a:pos x="2249" y="4000"/>
                    </a:cxn>
                    <a:cxn ang="0">
                      <a:pos x="2388" y="3954"/>
                    </a:cxn>
                    <a:cxn ang="0">
                      <a:pos x="2525" y="3902"/>
                    </a:cxn>
                    <a:cxn ang="0">
                      <a:pos x="2659" y="3844"/>
                    </a:cxn>
                    <a:cxn ang="0">
                      <a:pos x="2790" y="3781"/>
                    </a:cxn>
                    <a:cxn ang="0">
                      <a:pos x="2917" y="3710"/>
                    </a:cxn>
                    <a:cxn ang="0">
                      <a:pos x="3041" y="3634"/>
                    </a:cxn>
                    <a:cxn ang="0">
                      <a:pos x="3159" y="3551"/>
                    </a:cxn>
                    <a:cxn ang="0">
                      <a:pos x="3271" y="3460"/>
                    </a:cxn>
                    <a:cxn ang="0">
                      <a:pos x="3377" y="3361"/>
                    </a:cxn>
                    <a:cxn ang="0">
                      <a:pos x="3424" y="3312"/>
                    </a:cxn>
                    <a:cxn ang="0">
                      <a:pos x="3511" y="3211"/>
                    </a:cxn>
                    <a:cxn ang="0">
                      <a:pos x="3590" y="3106"/>
                    </a:cxn>
                    <a:cxn ang="0">
                      <a:pos x="3660" y="2999"/>
                    </a:cxn>
                    <a:cxn ang="0">
                      <a:pos x="3722" y="2888"/>
                    </a:cxn>
                    <a:cxn ang="0">
                      <a:pos x="3776" y="2775"/>
                    </a:cxn>
                    <a:cxn ang="0">
                      <a:pos x="3825" y="2659"/>
                    </a:cxn>
                    <a:cxn ang="0">
                      <a:pos x="3866" y="2541"/>
                    </a:cxn>
                    <a:cxn ang="0">
                      <a:pos x="3901" y="2421"/>
                    </a:cxn>
                    <a:cxn ang="0">
                      <a:pos x="3931" y="2301"/>
                    </a:cxn>
                    <a:cxn ang="0">
                      <a:pos x="3955" y="2180"/>
                    </a:cxn>
                    <a:cxn ang="0">
                      <a:pos x="3975" y="2057"/>
                    </a:cxn>
                    <a:cxn ang="0">
                      <a:pos x="3990" y="1935"/>
                    </a:cxn>
                    <a:cxn ang="0">
                      <a:pos x="4002" y="1813"/>
                    </a:cxn>
                    <a:cxn ang="0">
                      <a:pos x="4014" y="1631"/>
                    </a:cxn>
                    <a:cxn ang="0">
                      <a:pos x="4022" y="1391"/>
                    </a:cxn>
                    <a:cxn ang="0">
                      <a:pos x="4023" y="1045"/>
                    </a:cxn>
                    <a:cxn ang="0">
                      <a:pos x="4024" y="724"/>
                    </a:cxn>
                    <a:cxn ang="0">
                      <a:pos x="4030" y="528"/>
                    </a:cxn>
                    <a:cxn ang="0">
                      <a:pos x="4040" y="393"/>
                    </a:cxn>
                    <a:cxn ang="0">
                      <a:pos x="4051" y="308"/>
                    </a:cxn>
                    <a:cxn ang="0">
                      <a:pos x="4066" y="229"/>
                    </a:cxn>
                    <a:cxn ang="0">
                      <a:pos x="4083" y="156"/>
                    </a:cxn>
                    <a:cxn ang="0">
                      <a:pos x="4106" y="89"/>
                    </a:cxn>
                    <a:cxn ang="0">
                      <a:pos x="4133" y="27"/>
                    </a:cxn>
                    <a:cxn ang="0">
                      <a:pos x="4149" y="0"/>
                    </a:cxn>
                  </a:cxnLst>
                  <a:rect l="0" t="0" r="r" b="b"/>
                  <a:pathLst>
                    <a:path w="4149" h="4229">
                      <a:moveTo>
                        <a:pt x="4149" y="0"/>
                      </a:moveTo>
                      <a:lnTo>
                        <a:pt x="4149" y="0"/>
                      </a:lnTo>
                      <a:lnTo>
                        <a:pt x="4020" y="153"/>
                      </a:lnTo>
                      <a:lnTo>
                        <a:pt x="3889" y="307"/>
                      </a:lnTo>
                      <a:lnTo>
                        <a:pt x="3755" y="462"/>
                      </a:lnTo>
                      <a:lnTo>
                        <a:pt x="3618" y="619"/>
                      </a:lnTo>
                      <a:lnTo>
                        <a:pt x="3478" y="776"/>
                      </a:lnTo>
                      <a:lnTo>
                        <a:pt x="3336" y="934"/>
                      </a:lnTo>
                      <a:lnTo>
                        <a:pt x="3190" y="1092"/>
                      </a:lnTo>
                      <a:lnTo>
                        <a:pt x="3042" y="1252"/>
                      </a:lnTo>
                      <a:lnTo>
                        <a:pt x="2891" y="1411"/>
                      </a:lnTo>
                      <a:lnTo>
                        <a:pt x="2738" y="1571"/>
                      </a:lnTo>
                      <a:lnTo>
                        <a:pt x="2581" y="1731"/>
                      </a:lnTo>
                      <a:lnTo>
                        <a:pt x="2423" y="1891"/>
                      </a:lnTo>
                      <a:lnTo>
                        <a:pt x="2262" y="2052"/>
                      </a:lnTo>
                      <a:lnTo>
                        <a:pt x="2099" y="2212"/>
                      </a:lnTo>
                      <a:lnTo>
                        <a:pt x="1934" y="2373"/>
                      </a:lnTo>
                      <a:lnTo>
                        <a:pt x="1765" y="2534"/>
                      </a:lnTo>
                      <a:lnTo>
                        <a:pt x="1765" y="2534"/>
                      </a:lnTo>
                      <a:lnTo>
                        <a:pt x="858" y="3396"/>
                      </a:lnTo>
                      <a:lnTo>
                        <a:pt x="422" y="3808"/>
                      </a:lnTo>
                      <a:lnTo>
                        <a:pt x="0" y="4204"/>
                      </a:lnTo>
                      <a:lnTo>
                        <a:pt x="2" y="4205"/>
                      </a:lnTo>
                      <a:lnTo>
                        <a:pt x="2" y="4205"/>
                      </a:lnTo>
                      <a:lnTo>
                        <a:pt x="27" y="4208"/>
                      </a:lnTo>
                      <a:lnTo>
                        <a:pt x="101" y="4213"/>
                      </a:lnTo>
                      <a:lnTo>
                        <a:pt x="219" y="4221"/>
                      </a:lnTo>
                      <a:lnTo>
                        <a:pt x="292" y="4224"/>
                      </a:lnTo>
                      <a:lnTo>
                        <a:pt x="375" y="4226"/>
                      </a:lnTo>
                      <a:lnTo>
                        <a:pt x="465" y="4229"/>
                      </a:lnTo>
                      <a:lnTo>
                        <a:pt x="564" y="4229"/>
                      </a:lnTo>
                      <a:lnTo>
                        <a:pt x="669" y="4229"/>
                      </a:lnTo>
                      <a:lnTo>
                        <a:pt x="781" y="4226"/>
                      </a:lnTo>
                      <a:lnTo>
                        <a:pt x="898" y="4221"/>
                      </a:lnTo>
                      <a:lnTo>
                        <a:pt x="1021" y="4214"/>
                      </a:lnTo>
                      <a:lnTo>
                        <a:pt x="1149" y="4205"/>
                      </a:lnTo>
                      <a:lnTo>
                        <a:pt x="1279" y="4193"/>
                      </a:lnTo>
                      <a:lnTo>
                        <a:pt x="1413" y="4177"/>
                      </a:lnTo>
                      <a:lnTo>
                        <a:pt x="1481" y="4169"/>
                      </a:lnTo>
                      <a:lnTo>
                        <a:pt x="1549" y="4158"/>
                      </a:lnTo>
                      <a:lnTo>
                        <a:pt x="1619" y="4147"/>
                      </a:lnTo>
                      <a:lnTo>
                        <a:pt x="1689" y="4135"/>
                      </a:lnTo>
                      <a:lnTo>
                        <a:pt x="1758" y="4122"/>
                      </a:lnTo>
                      <a:lnTo>
                        <a:pt x="1828" y="4108"/>
                      </a:lnTo>
                      <a:lnTo>
                        <a:pt x="1899" y="4094"/>
                      </a:lnTo>
                      <a:lnTo>
                        <a:pt x="1969" y="4078"/>
                      </a:lnTo>
                      <a:lnTo>
                        <a:pt x="2040" y="4060"/>
                      </a:lnTo>
                      <a:lnTo>
                        <a:pt x="2109" y="4041"/>
                      </a:lnTo>
                      <a:lnTo>
                        <a:pt x="2179" y="4021"/>
                      </a:lnTo>
                      <a:lnTo>
                        <a:pt x="2249" y="4000"/>
                      </a:lnTo>
                      <a:lnTo>
                        <a:pt x="2318" y="3977"/>
                      </a:lnTo>
                      <a:lnTo>
                        <a:pt x="2388" y="3954"/>
                      </a:lnTo>
                      <a:lnTo>
                        <a:pt x="2457" y="3929"/>
                      </a:lnTo>
                      <a:lnTo>
                        <a:pt x="2525" y="3902"/>
                      </a:lnTo>
                      <a:lnTo>
                        <a:pt x="2592" y="3874"/>
                      </a:lnTo>
                      <a:lnTo>
                        <a:pt x="2659" y="3844"/>
                      </a:lnTo>
                      <a:lnTo>
                        <a:pt x="2726" y="3814"/>
                      </a:lnTo>
                      <a:lnTo>
                        <a:pt x="2790" y="3781"/>
                      </a:lnTo>
                      <a:lnTo>
                        <a:pt x="2855" y="3747"/>
                      </a:lnTo>
                      <a:lnTo>
                        <a:pt x="2917" y="3710"/>
                      </a:lnTo>
                      <a:lnTo>
                        <a:pt x="2980" y="3673"/>
                      </a:lnTo>
                      <a:lnTo>
                        <a:pt x="3041" y="3634"/>
                      </a:lnTo>
                      <a:lnTo>
                        <a:pt x="3100" y="3594"/>
                      </a:lnTo>
                      <a:lnTo>
                        <a:pt x="3159" y="3551"/>
                      </a:lnTo>
                      <a:lnTo>
                        <a:pt x="3215" y="3505"/>
                      </a:lnTo>
                      <a:lnTo>
                        <a:pt x="3271" y="3460"/>
                      </a:lnTo>
                      <a:lnTo>
                        <a:pt x="3325" y="3412"/>
                      </a:lnTo>
                      <a:lnTo>
                        <a:pt x="3377" y="3361"/>
                      </a:lnTo>
                      <a:lnTo>
                        <a:pt x="3377" y="3361"/>
                      </a:lnTo>
                      <a:lnTo>
                        <a:pt x="3424" y="3312"/>
                      </a:lnTo>
                      <a:lnTo>
                        <a:pt x="3468" y="3262"/>
                      </a:lnTo>
                      <a:lnTo>
                        <a:pt x="3511" y="3211"/>
                      </a:lnTo>
                      <a:lnTo>
                        <a:pt x="3551" y="3160"/>
                      </a:lnTo>
                      <a:lnTo>
                        <a:pt x="3590" y="3106"/>
                      </a:lnTo>
                      <a:lnTo>
                        <a:pt x="3626" y="3053"/>
                      </a:lnTo>
                      <a:lnTo>
                        <a:pt x="3660" y="2999"/>
                      </a:lnTo>
                      <a:lnTo>
                        <a:pt x="3692" y="2944"/>
                      </a:lnTo>
                      <a:lnTo>
                        <a:pt x="3722" y="2888"/>
                      </a:lnTo>
                      <a:lnTo>
                        <a:pt x="3751" y="2831"/>
                      </a:lnTo>
                      <a:lnTo>
                        <a:pt x="3776" y="2775"/>
                      </a:lnTo>
                      <a:lnTo>
                        <a:pt x="3802" y="2718"/>
                      </a:lnTo>
                      <a:lnTo>
                        <a:pt x="3825" y="2659"/>
                      </a:lnTo>
                      <a:lnTo>
                        <a:pt x="3846" y="2600"/>
                      </a:lnTo>
                      <a:lnTo>
                        <a:pt x="3866" y="2541"/>
                      </a:lnTo>
                      <a:lnTo>
                        <a:pt x="3884" y="2482"/>
                      </a:lnTo>
                      <a:lnTo>
                        <a:pt x="3901" y="2421"/>
                      </a:lnTo>
                      <a:lnTo>
                        <a:pt x="3916" y="2361"/>
                      </a:lnTo>
                      <a:lnTo>
                        <a:pt x="3931" y="2301"/>
                      </a:lnTo>
                      <a:lnTo>
                        <a:pt x="3943" y="2241"/>
                      </a:lnTo>
                      <a:lnTo>
                        <a:pt x="3955" y="2180"/>
                      </a:lnTo>
                      <a:lnTo>
                        <a:pt x="3965" y="2119"/>
                      </a:lnTo>
                      <a:lnTo>
                        <a:pt x="3975" y="2057"/>
                      </a:lnTo>
                      <a:lnTo>
                        <a:pt x="3983" y="1997"/>
                      </a:lnTo>
                      <a:lnTo>
                        <a:pt x="3990" y="1935"/>
                      </a:lnTo>
                      <a:lnTo>
                        <a:pt x="3996" y="1875"/>
                      </a:lnTo>
                      <a:lnTo>
                        <a:pt x="4002" y="1813"/>
                      </a:lnTo>
                      <a:lnTo>
                        <a:pt x="4007" y="1751"/>
                      </a:lnTo>
                      <a:lnTo>
                        <a:pt x="4014" y="1631"/>
                      </a:lnTo>
                      <a:lnTo>
                        <a:pt x="4019" y="1510"/>
                      </a:lnTo>
                      <a:lnTo>
                        <a:pt x="4022" y="1391"/>
                      </a:lnTo>
                      <a:lnTo>
                        <a:pt x="4023" y="1274"/>
                      </a:lnTo>
                      <a:lnTo>
                        <a:pt x="4023" y="1045"/>
                      </a:lnTo>
                      <a:lnTo>
                        <a:pt x="4023" y="828"/>
                      </a:lnTo>
                      <a:lnTo>
                        <a:pt x="4024" y="724"/>
                      </a:lnTo>
                      <a:lnTo>
                        <a:pt x="4026" y="625"/>
                      </a:lnTo>
                      <a:lnTo>
                        <a:pt x="4030" y="528"/>
                      </a:lnTo>
                      <a:lnTo>
                        <a:pt x="4036" y="437"/>
                      </a:lnTo>
                      <a:lnTo>
                        <a:pt x="4040" y="393"/>
                      </a:lnTo>
                      <a:lnTo>
                        <a:pt x="4046" y="350"/>
                      </a:lnTo>
                      <a:lnTo>
                        <a:pt x="4051" y="308"/>
                      </a:lnTo>
                      <a:lnTo>
                        <a:pt x="4058" y="268"/>
                      </a:lnTo>
                      <a:lnTo>
                        <a:pt x="4066" y="229"/>
                      </a:lnTo>
                      <a:lnTo>
                        <a:pt x="4074" y="192"/>
                      </a:lnTo>
                      <a:lnTo>
                        <a:pt x="4083" y="156"/>
                      </a:lnTo>
                      <a:lnTo>
                        <a:pt x="4094" y="121"/>
                      </a:lnTo>
                      <a:lnTo>
                        <a:pt x="4106" y="89"/>
                      </a:lnTo>
                      <a:lnTo>
                        <a:pt x="4119" y="58"/>
                      </a:lnTo>
                      <a:lnTo>
                        <a:pt x="4133" y="27"/>
                      </a:lnTo>
                      <a:lnTo>
                        <a:pt x="4149" y="0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Freeform 6">
                  <a:extLst>
                    <a:ext uri="{FF2B5EF4-FFF2-40B4-BE49-F238E27FC236}">
                      <a16:creationId xmlns:a16="http://schemas.microsoft.com/office/drawing/2014/main" id="{1A1EE5D0-EA9D-375C-765D-55E0A2686F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551" y="0"/>
                  <a:ext cx="7200902" cy="6818311"/>
                </a:xfrm>
                <a:custGeom>
                  <a:avLst/>
                  <a:gdLst/>
                  <a:ahLst/>
                  <a:cxnLst>
                    <a:cxn ang="0">
                      <a:pos x="4481" y="66"/>
                    </a:cxn>
                    <a:cxn ang="0">
                      <a:pos x="4536" y="0"/>
                    </a:cxn>
                    <a:cxn ang="0">
                      <a:pos x="4482" y="36"/>
                    </a:cxn>
                    <a:cxn ang="0">
                      <a:pos x="4389" y="82"/>
                    </a:cxn>
                    <a:cxn ang="0">
                      <a:pos x="4279" y="115"/>
                    </a:cxn>
                    <a:cxn ang="0">
                      <a:pos x="4155" y="141"/>
                    </a:cxn>
                    <a:cxn ang="0">
                      <a:pos x="4020" y="159"/>
                    </a:cxn>
                    <a:cxn ang="0">
                      <a:pos x="3713" y="185"/>
                    </a:cxn>
                    <a:cxn ang="0">
                      <a:pos x="3243" y="213"/>
                    </a:cxn>
                    <a:cxn ang="0">
                      <a:pos x="2857" y="249"/>
                    </a:cxn>
                    <a:cxn ang="0">
                      <a:pos x="2655" y="279"/>
                    </a:cxn>
                    <a:cxn ang="0">
                      <a:pos x="2450" y="318"/>
                    </a:cxn>
                    <a:cxn ang="0">
                      <a:pos x="2241" y="367"/>
                    </a:cxn>
                    <a:cxn ang="0">
                      <a:pos x="2029" y="430"/>
                    </a:cxn>
                    <a:cxn ang="0">
                      <a:pos x="1817" y="508"/>
                    </a:cxn>
                    <a:cxn ang="0">
                      <a:pos x="1605" y="603"/>
                    </a:cxn>
                    <a:cxn ang="0">
                      <a:pos x="1395" y="717"/>
                    </a:cxn>
                    <a:cxn ang="0">
                      <a:pos x="1186" y="851"/>
                    </a:cxn>
                    <a:cxn ang="0">
                      <a:pos x="980" y="1008"/>
                    </a:cxn>
                    <a:cxn ang="0">
                      <a:pos x="777" y="1189"/>
                    </a:cxn>
                    <a:cxn ang="0">
                      <a:pos x="651" y="1319"/>
                    </a:cxn>
                    <a:cxn ang="0">
                      <a:pos x="488" y="1517"/>
                    </a:cxn>
                    <a:cxn ang="0">
                      <a:pos x="351" y="1716"/>
                    </a:cxn>
                    <a:cxn ang="0">
                      <a:pos x="241" y="1917"/>
                    </a:cxn>
                    <a:cxn ang="0">
                      <a:pos x="154" y="2120"/>
                    </a:cxn>
                    <a:cxn ang="0">
                      <a:pos x="88" y="2319"/>
                    </a:cxn>
                    <a:cxn ang="0">
                      <a:pos x="43" y="2516"/>
                    </a:cxn>
                    <a:cxn ang="0">
                      <a:pos x="15" y="2709"/>
                    </a:cxn>
                    <a:cxn ang="0">
                      <a:pos x="1" y="2897"/>
                    </a:cxn>
                    <a:cxn ang="0">
                      <a:pos x="3" y="3079"/>
                    </a:cxn>
                    <a:cxn ang="0">
                      <a:pos x="15" y="3253"/>
                    </a:cxn>
                    <a:cxn ang="0">
                      <a:pos x="36" y="3418"/>
                    </a:cxn>
                    <a:cxn ang="0">
                      <a:pos x="64" y="3572"/>
                    </a:cxn>
                    <a:cxn ang="0">
                      <a:pos x="111" y="3760"/>
                    </a:cxn>
                    <a:cxn ang="0">
                      <a:pos x="188" y="3997"/>
                    </a:cxn>
                    <a:cxn ang="0">
                      <a:pos x="257" y="4173"/>
                    </a:cxn>
                    <a:cxn ang="0">
                      <a:pos x="316" y="4295"/>
                    </a:cxn>
                    <a:cxn ang="0">
                      <a:pos x="1174" y="3487"/>
                    </a:cxn>
                    <a:cxn ang="0">
                      <a:pos x="2250" y="2464"/>
                    </a:cxn>
                    <a:cxn ang="0">
                      <a:pos x="2739" y="1982"/>
                    </a:cxn>
                    <a:cxn ang="0">
                      <a:pos x="3207" y="1502"/>
                    </a:cxn>
                    <a:cxn ang="0">
                      <a:pos x="3652" y="1025"/>
                    </a:cxn>
                    <a:cxn ang="0">
                      <a:pos x="4071" y="553"/>
                    </a:cxn>
                    <a:cxn ang="0">
                      <a:pos x="4465" y="91"/>
                    </a:cxn>
                  </a:cxnLst>
                  <a:rect l="0" t="0" r="r" b="b"/>
                  <a:pathLst>
                    <a:path w="4536" h="4295">
                      <a:moveTo>
                        <a:pt x="4465" y="91"/>
                      </a:moveTo>
                      <a:lnTo>
                        <a:pt x="4465" y="91"/>
                      </a:lnTo>
                      <a:lnTo>
                        <a:pt x="4481" y="66"/>
                      </a:lnTo>
                      <a:lnTo>
                        <a:pt x="4498" y="42"/>
                      </a:lnTo>
                      <a:lnTo>
                        <a:pt x="4517" y="20"/>
                      </a:lnTo>
                      <a:lnTo>
                        <a:pt x="4536" y="0"/>
                      </a:lnTo>
                      <a:lnTo>
                        <a:pt x="4536" y="0"/>
                      </a:lnTo>
                      <a:lnTo>
                        <a:pt x="4511" y="19"/>
                      </a:lnTo>
                      <a:lnTo>
                        <a:pt x="4482" y="36"/>
                      </a:lnTo>
                      <a:lnTo>
                        <a:pt x="4453" y="52"/>
                      </a:lnTo>
                      <a:lnTo>
                        <a:pt x="4422" y="67"/>
                      </a:lnTo>
                      <a:lnTo>
                        <a:pt x="4389" y="82"/>
                      </a:lnTo>
                      <a:lnTo>
                        <a:pt x="4354" y="94"/>
                      </a:lnTo>
                      <a:lnTo>
                        <a:pt x="4318" y="105"/>
                      </a:lnTo>
                      <a:lnTo>
                        <a:pt x="4279" y="115"/>
                      </a:lnTo>
                      <a:lnTo>
                        <a:pt x="4240" y="125"/>
                      </a:lnTo>
                      <a:lnTo>
                        <a:pt x="4198" y="133"/>
                      </a:lnTo>
                      <a:lnTo>
                        <a:pt x="4155" y="141"/>
                      </a:lnTo>
                      <a:lnTo>
                        <a:pt x="4113" y="147"/>
                      </a:lnTo>
                      <a:lnTo>
                        <a:pt x="4067" y="154"/>
                      </a:lnTo>
                      <a:lnTo>
                        <a:pt x="4020" y="159"/>
                      </a:lnTo>
                      <a:lnTo>
                        <a:pt x="3922" y="169"/>
                      </a:lnTo>
                      <a:lnTo>
                        <a:pt x="3820" y="177"/>
                      </a:lnTo>
                      <a:lnTo>
                        <a:pt x="3713" y="185"/>
                      </a:lnTo>
                      <a:lnTo>
                        <a:pt x="3485" y="197"/>
                      </a:lnTo>
                      <a:lnTo>
                        <a:pt x="3366" y="205"/>
                      </a:lnTo>
                      <a:lnTo>
                        <a:pt x="3243" y="213"/>
                      </a:lnTo>
                      <a:lnTo>
                        <a:pt x="3117" y="222"/>
                      </a:lnTo>
                      <a:lnTo>
                        <a:pt x="2988" y="234"/>
                      </a:lnTo>
                      <a:lnTo>
                        <a:pt x="2857" y="249"/>
                      </a:lnTo>
                      <a:lnTo>
                        <a:pt x="2790" y="259"/>
                      </a:lnTo>
                      <a:lnTo>
                        <a:pt x="2723" y="268"/>
                      </a:lnTo>
                      <a:lnTo>
                        <a:pt x="2655" y="279"/>
                      </a:lnTo>
                      <a:lnTo>
                        <a:pt x="2586" y="291"/>
                      </a:lnTo>
                      <a:lnTo>
                        <a:pt x="2518" y="303"/>
                      </a:lnTo>
                      <a:lnTo>
                        <a:pt x="2450" y="318"/>
                      </a:lnTo>
                      <a:lnTo>
                        <a:pt x="2380" y="332"/>
                      </a:lnTo>
                      <a:lnTo>
                        <a:pt x="2310" y="348"/>
                      </a:lnTo>
                      <a:lnTo>
                        <a:pt x="2241" y="367"/>
                      </a:lnTo>
                      <a:lnTo>
                        <a:pt x="2170" y="386"/>
                      </a:lnTo>
                      <a:lnTo>
                        <a:pt x="2100" y="407"/>
                      </a:lnTo>
                      <a:lnTo>
                        <a:pt x="2029" y="430"/>
                      </a:lnTo>
                      <a:lnTo>
                        <a:pt x="1959" y="454"/>
                      </a:lnTo>
                      <a:lnTo>
                        <a:pt x="1888" y="480"/>
                      </a:lnTo>
                      <a:lnTo>
                        <a:pt x="1817" y="508"/>
                      </a:lnTo>
                      <a:lnTo>
                        <a:pt x="1746" y="537"/>
                      </a:lnTo>
                      <a:lnTo>
                        <a:pt x="1676" y="569"/>
                      </a:lnTo>
                      <a:lnTo>
                        <a:pt x="1605" y="603"/>
                      </a:lnTo>
                      <a:lnTo>
                        <a:pt x="1534" y="638"/>
                      </a:lnTo>
                      <a:lnTo>
                        <a:pt x="1465" y="677"/>
                      </a:lnTo>
                      <a:lnTo>
                        <a:pt x="1395" y="717"/>
                      </a:lnTo>
                      <a:lnTo>
                        <a:pt x="1324" y="758"/>
                      </a:lnTo>
                      <a:lnTo>
                        <a:pt x="1254" y="804"/>
                      </a:lnTo>
                      <a:lnTo>
                        <a:pt x="1186" y="851"/>
                      </a:lnTo>
                      <a:lnTo>
                        <a:pt x="1116" y="900"/>
                      </a:lnTo>
                      <a:lnTo>
                        <a:pt x="1048" y="953"/>
                      </a:lnTo>
                      <a:lnTo>
                        <a:pt x="980" y="1008"/>
                      </a:lnTo>
                      <a:lnTo>
                        <a:pt x="911" y="1065"/>
                      </a:lnTo>
                      <a:lnTo>
                        <a:pt x="844" y="1126"/>
                      </a:lnTo>
                      <a:lnTo>
                        <a:pt x="777" y="1189"/>
                      </a:lnTo>
                      <a:lnTo>
                        <a:pt x="777" y="1189"/>
                      </a:lnTo>
                      <a:lnTo>
                        <a:pt x="713" y="1254"/>
                      </a:lnTo>
                      <a:lnTo>
                        <a:pt x="651" y="1319"/>
                      </a:lnTo>
                      <a:lnTo>
                        <a:pt x="594" y="1384"/>
                      </a:lnTo>
                      <a:lnTo>
                        <a:pt x="539" y="1450"/>
                      </a:lnTo>
                      <a:lnTo>
                        <a:pt x="488" y="1517"/>
                      </a:lnTo>
                      <a:lnTo>
                        <a:pt x="440" y="1582"/>
                      </a:lnTo>
                      <a:lnTo>
                        <a:pt x="394" y="1649"/>
                      </a:lnTo>
                      <a:lnTo>
                        <a:pt x="351" y="1716"/>
                      </a:lnTo>
                      <a:lnTo>
                        <a:pt x="312" y="1783"/>
                      </a:lnTo>
                      <a:lnTo>
                        <a:pt x="275" y="1850"/>
                      </a:lnTo>
                      <a:lnTo>
                        <a:pt x="241" y="1917"/>
                      </a:lnTo>
                      <a:lnTo>
                        <a:pt x="209" y="1986"/>
                      </a:lnTo>
                      <a:lnTo>
                        <a:pt x="181" y="2053"/>
                      </a:lnTo>
                      <a:lnTo>
                        <a:pt x="154" y="2120"/>
                      </a:lnTo>
                      <a:lnTo>
                        <a:pt x="130" y="2185"/>
                      </a:lnTo>
                      <a:lnTo>
                        <a:pt x="109" y="2252"/>
                      </a:lnTo>
                      <a:lnTo>
                        <a:pt x="88" y="2319"/>
                      </a:lnTo>
                      <a:lnTo>
                        <a:pt x="71" y="2385"/>
                      </a:lnTo>
                      <a:lnTo>
                        <a:pt x="56" y="2451"/>
                      </a:lnTo>
                      <a:lnTo>
                        <a:pt x="43" y="2516"/>
                      </a:lnTo>
                      <a:lnTo>
                        <a:pt x="31" y="2581"/>
                      </a:lnTo>
                      <a:lnTo>
                        <a:pt x="21" y="2645"/>
                      </a:lnTo>
                      <a:lnTo>
                        <a:pt x="15" y="2709"/>
                      </a:lnTo>
                      <a:lnTo>
                        <a:pt x="8" y="2772"/>
                      </a:lnTo>
                      <a:lnTo>
                        <a:pt x="4" y="2835"/>
                      </a:lnTo>
                      <a:lnTo>
                        <a:pt x="1" y="2897"/>
                      </a:lnTo>
                      <a:lnTo>
                        <a:pt x="0" y="2959"/>
                      </a:lnTo>
                      <a:lnTo>
                        <a:pt x="1" y="3019"/>
                      </a:lnTo>
                      <a:lnTo>
                        <a:pt x="3" y="3079"/>
                      </a:lnTo>
                      <a:lnTo>
                        <a:pt x="5" y="3138"/>
                      </a:lnTo>
                      <a:lnTo>
                        <a:pt x="9" y="3196"/>
                      </a:lnTo>
                      <a:lnTo>
                        <a:pt x="15" y="3253"/>
                      </a:lnTo>
                      <a:lnTo>
                        <a:pt x="20" y="3308"/>
                      </a:lnTo>
                      <a:lnTo>
                        <a:pt x="28" y="3363"/>
                      </a:lnTo>
                      <a:lnTo>
                        <a:pt x="36" y="3418"/>
                      </a:lnTo>
                      <a:lnTo>
                        <a:pt x="44" y="3470"/>
                      </a:lnTo>
                      <a:lnTo>
                        <a:pt x="54" y="3523"/>
                      </a:lnTo>
                      <a:lnTo>
                        <a:pt x="64" y="3572"/>
                      </a:lnTo>
                      <a:lnTo>
                        <a:pt x="75" y="3622"/>
                      </a:lnTo>
                      <a:lnTo>
                        <a:pt x="87" y="3669"/>
                      </a:lnTo>
                      <a:lnTo>
                        <a:pt x="111" y="3760"/>
                      </a:lnTo>
                      <a:lnTo>
                        <a:pt x="135" y="3846"/>
                      </a:lnTo>
                      <a:lnTo>
                        <a:pt x="161" y="3925"/>
                      </a:lnTo>
                      <a:lnTo>
                        <a:pt x="188" y="3997"/>
                      </a:lnTo>
                      <a:lnTo>
                        <a:pt x="212" y="4063"/>
                      </a:lnTo>
                      <a:lnTo>
                        <a:pt x="236" y="4122"/>
                      </a:lnTo>
                      <a:lnTo>
                        <a:pt x="257" y="4173"/>
                      </a:lnTo>
                      <a:lnTo>
                        <a:pt x="276" y="4214"/>
                      </a:lnTo>
                      <a:lnTo>
                        <a:pt x="306" y="4273"/>
                      </a:lnTo>
                      <a:lnTo>
                        <a:pt x="316" y="4295"/>
                      </a:lnTo>
                      <a:lnTo>
                        <a:pt x="316" y="4295"/>
                      </a:lnTo>
                      <a:lnTo>
                        <a:pt x="738" y="3899"/>
                      </a:lnTo>
                      <a:lnTo>
                        <a:pt x="1174" y="3487"/>
                      </a:lnTo>
                      <a:lnTo>
                        <a:pt x="2081" y="2625"/>
                      </a:lnTo>
                      <a:lnTo>
                        <a:pt x="2081" y="2625"/>
                      </a:lnTo>
                      <a:lnTo>
                        <a:pt x="2250" y="2464"/>
                      </a:lnTo>
                      <a:lnTo>
                        <a:pt x="2415" y="2303"/>
                      </a:lnTo>
                      <a:lnTo>
                        <a:pt x="2578" y="2143"/>
                      </a:lnTo>
                      <a:lnTo>
                        <a:pt x="2739" y="1982"/>
                      </a:lnTo>
                      <a:lnTo>
                        <a:pt x="2897" y="1822"/>
                      </a:lnTo>
                      <a:lnTo>
                        <a:pt x="3054" y="1662"/>
                      </a:lnTo>
                      <a:lnTo>
                        <a:pt x="3207" y="1502"/>
                      </a:lnTo>
                      <a:lnTo>
                        <a:pt x="3358" y="1343"/>
                      </a:lnTo>
                      <a:lnTo>
                        <a:pt x="3506" y="1183"/>
                      </a:lnTo>
                      <a:lnTo>
                        <a:pt x="3652" y="1025"/>
                      </a:lnTo>
                      <a:lnTo>
                        <a:pt x="3794" y="867"/>
                      </a:lnTo>
                      <a:lnTo>
                        <a:pt x="3934" y="710"/>
                      </a:lnTo>
                      <a:lnTo>
                        <a:pt x="4071" y="553"/>
                      </a:lnTo>
                      <a:lnTo>
                        <a:pt x="4205" y="398"/>
                      </a:lnTo>
                      <a:lnTo>
                        <a:pt x="4336" y="244"/>
                      </a:lnTo>
                      <a:lnTo>
                        <a:pt x="4465" y="91"/>
                      </a:lnTo>
                      <a:lnTo>
                        <a:pt x="4465" y="9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64000">
                      <a:srgbClr val="2F6C1C"/>
                    </a:gs>
                  </a:gsLst>
                  <a:lin ang="252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76" name="Group 118">
                <a:extLst>
                  <a:ext uri="{FF2B5EF4-FFF2-40B4-BE49-F238E27FC236}">
                    <a16:creationId xmlns:a16="http://schemas.microsoft.com/office/drawing/2014/main" id="{CD737366-A5FE-3ACF-FB11-9FD7AA22CC86}"/>
                  </a:ext>
                </a:extLst>
              </p:cNvPr>
              <p:cNvGrpSpPr/>
              <p:nvPr/>
            </p:nvGrpSpPr>
            <p:grpSpPr>
              <a:xfrm rot="16938217">
                <a:off x="4258732" y="3353819"/>
                <a:ext cx="313744" cy="87897"/>
                <a:chOff x="793750" y="0"/>
                <a:chExt cx="7556501" cy="2116991"/>
              </a:xfrm>
            </p:grpSpPr>
            <p:sp>
              <p:nvSpPr>
                <p:cNvPr id="177" name="Freeform 7">
                  <a:extLst>
                    <a:ext uri="{FF2B5EF4-FFF2-40B4-BE49-F238E27FC236}">
                      <a16:creationId xmlns:a16="http://schemas.microsoft.com/office/drawing/2014/main" id="{437D618F-CDA3-5E8E-E86E-BB29862D45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750" y="696178"/>
                  <a:ext cx="7413625" cy="1420813"/>
                </a:xfrm>
                <a:custGeom>
                  <a:avLst/>
                  <a:gdLst/>
                  <a:ahLst/>
                  <a:cxnLst>
                    <a:cxn ang="0">
                      <a:pos x="9339" y="0"/>
                    </a:cxn>
                    <a:cxn ang="0">
                      <a:pos x="8708" y="106"/>
                    </a:cxn>
                    <a:cxn ang="0">
                      <a:pos x="8060" y="203"/>
                    </a:cxn>
                    <a:cxn ang="0">
                      <a:pos x="7395" y="293"/>
                    </a:cxn>
                    <a:cxn ang="0">
                      <a:pos x="6713" y="375"/>
                    </a:cxn>
                    <a:cxn ang="0">
                      <a:pos x="6018" y="448"/>
                    </a:cxn>
                    <a:cxn ang="0">
                      <a:pos x="5307" y="514"/>
                    </a:cxn>
                    <a:cxn ang="0">
                      <a:pos x="4586" y="568"/>
                    </a:cxn>
                    <a:cxn ang="0">
                      <a:pos x="3853" y="615"/>
                    </a:cxn>
                    <a:cxn ang="0">
                      <a:pos x="1868" y="724"/>
                    </a:cxn>
                    <a:cxn ang="0">
                      <a:pos x="2" y="820"/>
                    </a:cxn>
                    <a:cxn ang="0">
                      <a:pos x="0" y="822"/>
                    </a:cxn>
                    <a:cxn ang="0">
                      <a:pos x="113" y="870"/>
                    </a:cxn>
                    <a:cxn ang="0">
                      <a:pos x="431" y="997"/>
                    </a:cxn>
                    <a:cxn ang="0">
                      <a:pos x="657" y="1081"/>
                    </a:cxn>
                    <a:cxn ang="0">
                      <a:pos x="921" y="1173"/>
                    </a:cxn>
                    <a:cxn ang="0">
                      <a:pos x="1223" y="1270"/>
                    </a:cxn>
                    <a:cxn ang="0">
                      <a:pos x="1559" y="1369"/>
                    </a:cxn>
                    <a:cxn ang="0">
                      <a:pos x="1922" y="1465"/>
                    </a:cxn>
                    <a:cxn ang="0">
                      <a:pos x="2310" y="1555"/>
                    </a:cxn>
                    <a:cxn ang="0">
                      <a:pos x="2718" y="1635"/>
                    </a:cxn>
                    <a:cxn ang="0">
                      <a:pos x="2930" y="1672"/>
                    </a:cxn>
                    <a:cxn ang="0">
                      <a:pos x="3146" y="1703"/>
                    </a:cxn>
                    <a:cxn ang="0">
                      <a:pos x="3363" y="1731"/>
                    </a:cxn>
                    <a:cxn ang="0">
                      <a:pos x="3585" y="1753"/>
                    </a:cxn>
                    <a:cxn ang="0">
                      <a:pos x="3809" y="1771"/>
                    </a:cxn>
                    <a:cxn ang="0">
                      <a:pos x="4035" y="1785"/>
                    </a:cxn>
                    <a:cxn ang="0">
                      <a:pos x="4263" y="1790"/>
                    </a:cxn>
                    <a:cxn ang="0">
                      <a:pos x="4491" y="1790"/>
                    </a:cxn>
                    <a:cxn ang="0">
                      <a:pos x="4720" y="1783"/>
                    </a:cxn>
                    <a:cxn ang="0">
                      <a:pos x="4949" y="1767"/>
                    </a:cxn>
                    <a:cxn ang="0">
                      <a:pos x="5057" y="1759"/>
                    </a:cxn>
                    <a:cxn ang="0">
                      <a:pos x="5267" y="1734"/>
                    </a:cxn>
                    <a:cxn ang="0">
                      <a:pos x="5469" y="1705"/>
                    </a:cxn>
                    <a:cxn ang="0">
                      <a:pos x="5665" y="1672"/>
                    </a:cxn>
                    <a:cxn ang="0">
                      <a:pos x="5853" y="1632"/>
                    </a:cxn>
                    <a:cxn ang="0">
                      <a:pos x="6037" y="1588"/>
                    </a:cxn>
                    <a:cxn ang="0">
                      <a:pos x="6213" y="1540"/>
                    </a:cxn>
                    <a:cxn ang="0">
                      <a:pos x="6383" y="1487"/>
                    </a:cxn>
                    <a:cxn ang="0">
                      <a:pos x="6548" y="1432"/>
                    </a:cxn>
                    <a:cxn ang="0">
                      <a:pos x="6708" y="1374"/>
                    </a:cxn>
                    <a:cxn ang="0">
                      <a:pos x="6863" y="1312"/>
                    </a:cxn>
                    <a:cxn ang="0">
                      <a:pos x="7085" y="1216"/>
                    </a:cxn>
                    <a:cxn ang="0">
                      <a:pos x="7367" y="1081"/>
                    </a:cxn>
                    <a:cxn ang="0">
                      <a:pos x="7629" y="942"/>
                    </a:cxn>
                    <a:cxn ang="0">
                      <a:pos x="7878" y="801"/>
                    </a:cxn>
                    <a:cxn ang="0">
                      <a:pos x="8112" y="660"/>
                    </a:cxn>
                    <a:cxn ang="0">
                      <a:pos x="8549" y="394"/>
                    </a:cxn>
                    <a:cxn ang="0">
                      <a:pos x="8755" y="274"/>
                    </a:cxn>
                    <a:cxn ang="0">
                      <a:pos x="8953" y="166"/>
                    </a:cxn>
                    <a:cxn ang="0">
                      <a:pos x="9148" y="74"/>
                    </a:cxn>
                    <a:cxn ang="0">
                      <a:pos x="9244" y="34"/>
                    </a:cxn>
                    <a:cxn ang="0">
                      <a:pos x="9339" y="0"/>
                    </a:cxn>
                  </a:cxnLst>
                  <a:rect l="0" t="0" r="r" b="b"/>
                  <a:pathLst>
                    <a:path w="9339" h="1790">
                      <a:moveTo>
                        <a:pt x="9339" y="0"/>
                      </a:moveTo>
                      <a:lnTo>
                        <a:pt x="9339" y="0"/>
                      </a:lnTo>
                      <a:lnTo>
                        <a:pt x="9026" y="53"/>
                      </a:lnTo>
                      <a:lnTo>
                        <a:pt x="8708" y="106"/>
                      </a:lnTo>
                      <a:lnTo>
                        <a:pt x="8387" y="156"/>
                      </a:lnTo>
                      <a:lnTo>
                        <a:pt x="8060" y="203"/>
                      </a:lnTo>
                      <a:lnTo>
                        <a:pt x="7730" y="250"/>
                      </a:lnTo>
                      <a:lnTo>
                        <a:pt x="7395" y="293"/>
                      </a:lnTo>
                      <a:lnTo>
                        <a:pt x="7056" y="335"/>
                      </a:lnTo>
                      <a:lnTo>
                        <a:pt x="6713" y="375"/>
                      </a:lnTo>
                      <a:lnTo>
                        <a:pt x="6368" y="413"/>
                      </a:lnTo>
                      <a:lnTo>
                        <a:pt x="6018" y="448"/>
                      </a:lnTo>
                      <a:lnTo>
                        <a:pt x="5664" y="483"/>
                      </a:lnTo>
                      <a:lnTo>
                        <a:pt x="5307" y="514"/>
                      </a:lnTo>
                      <a:lnTo>
                        <a:pt x="4949" y="542"/>
                      </a:lnTo>
                      <a:lnTo>
                        <a:pt x="4586" y="568"/>
                      </a:lnTo>
                      <a:lnTo>
                        <a:pt x="4221" y="592"/>
                      </a:lnTo>
                      <a:lnTo>
                        <a:pt x="3853" y="615"/>
                      </a:lnTo>
                      <a:lnTo>
                        <a:pt x="3853" y="615"/>
                      </a:lnTo>
                      <a:lnTo>
                        <a:pt x="1868" y="724"/>
                      </a:lnTo>
                      <a:lnTo>
                        <a:pt x="919" y="775"/>
                      </a:lnTo>
                      <a:lnTo>
                        <a:pt x="2" y="820"/>
                      </a:lnTo>
                      <a:lnTo>
                        <a:pt x="0" y="822"/>
                      </a:lnTo>
                      <a:lnTo>
                        <a:pt x="0" y="822"/>
                      </a:lnTo>
                      <a:lnTo>
                        <a:pt x="30" y="834"/>
                      </a:lnTo>
                      <a:lnTo>
                        <a:pt x="113" y="870"/>
                      </a:lnTo>
                      <a:lnTo>
                        <a:pt x="249" y="926"/>
                      </a:lnTo>
                      <a:lnTo>
                        <a:pt x="431" y="997"/>
                      </a:lnTo>
                      <a:lnTo>
                        <a:pt x="539" y="1037"/>
                      </a:lnTo>
                      <a:lnTo>
                        <a:pt x="657" y="1081"/>
                      </a:lnTo>
                      <a:lnTo>
                        <a:pt x="784" y="1126"/>
                      </a:lnTo>
                      <a:lnTo>
                        <a:pt x="921" y="1173"/>
                      </a:lnTo>
                      <a:lnTo>
                        <a:pt x="1069" y="1221"/>
                      </a:lnTo>
                      <a:lnTo>
                        <a:pt x="1223" y="1270"/>
                      </a:lnTo>
                      <a:lnTo>
                        <a:pt x="1387" y="1319"/>
                      </a:lnTo>
                      <a:lnTo>
                        <a:pt x="1559" y="1369"/>
                      </a:lnTo>
                      <a:lnTo>
                        <a:pt x="1736" y="1418"/>
                      </a:lnTo>
                      <a:lnTo>
                        <a:pt x="1922" y="1465"/>
                      </a:lnTo>
                      <a:lnTo>
                        <a:pt x="2113" y="1512"/>
                      </a:lnTo>
                      <a:lnTo>
                        <a:pt x="2310" y="1555"/>
                      </a:lnTo>
                      <a:lnTo>
                        <a:pt x="2511" y="1597"/>
                      </a:lnTo>
                      <a:lnTo>
                        <a:pt x="2718" y="1635"/>
                      </a:lnTo>
                      <a:lnTo>
                        <a:pt x="2824" y="1654"/>
                      </a:lnTo>
                      <a:lnTo>
                        <a:pt x="2930" y="1672"/>
                      </a:lnTo>
                      <a:lnTo>
                        <a:pt x="3036" y="1687"/>
                      </a:lnTo>
                      <a:lnTo>
                        <a:pt x="3146" y="1703"/>
                      </a:lnTo>
                      <a:lnTo>
                        <a:pt x="3253" y="1717"/>
                      </a:lnTo>
                      <a:lnTo>
                        <a:pt x="3363" y="1731"/>
                      </a:lnTo>
                      <a:lnTo>
                        <a:pt x="3474" y="1743"/>
                      </a:lnTo>
                      <a:lnTo>
                        <a:pt x="3585" y="1753"/>
                      </a:lnTo>
                      <a:lnTo>
                        <a:pt x="3696" y="1764"/>
                      </a:lnTo>
                      <a:lnTo>
                        <a:pt x="3809" y="1771"/>
                      </a:lnTo>
                      <a:lnTo>
                        <a:pt x="3922" y="1778"/>
                      </a:lnTo>
                      <a:lnTo>
                        <a:pt x="4035" y="1785"/>
                      </a:lnTo>
                      <a:lnTo>
                        <a:pt x="4148" y="1788"/>
                      </a:lnTo>
                      <a:lnTo>
                        <a:pt x="4263" y="1790"/>
                      </a:lnTo>
                      <a:lnTo>
                        <a:pt x="4378" y="1790"/>
                      </a:lnTo>
                      <a:lnTo>
                        <a:pt x="4491" y="1790"/>
                      </a:lnTo>
                      <a:lnTo>
                        <a:pt x="4605" y="1786"/>
                      </a:lnTo>
                      <a:lnTo>
                        <a:pt x="4720" y="1783"/>
                      </a:lnTo>
                      <a:lnTo>
                        <a:pt x="4835" y="1776"/>
                      </a:lnTo>
                      <a:lnTo>
                        <a:pt x="4949" y="1767"/>
                      </a:lnTo>
                      <a:lnTo>
                        <a:pt x="4949" y="1767"/>
                      </a:lnTo>
                      <a:lnTo>
                        <a:pt x="5057" y="1759"/>
                      </a:lnTo>
                      <a:lnTo>
                        <a:pt x="5163" y="1746"/>
                      </a:lnTo>
                      <a:lnTo>
                        <a:pt x="5267" y="1734"/>
                      </a:lnTo>
                      <a:lnTo>
                        <a:pt x="5368" y="1720"/>
                      </a:lnTo>
                      <a:lnTo>
                        <a:pt x="5469" y="1705"/>
                      </a:lnTo>
                      <a:lnTo>
                        <a:pt x="5568" y="1689"/>
                      </a:lnTo>
                      <a:lnTo>
                        <a:pt x="5665" y="1672"/>
                      </a:lnTo>
                      <a:lnTo>
                        <a:pt x="5759" y="1653"/>
                      </a:lnTo>
                      <a:lnTo>
                        <a:pt x="5853" y="1632"/>
                      </a:lnTo>
                      <a:lnTo>
                        <a:pt x="5945" y="1611"/>
                      </a:lnTo>
                      <a:lnTo>
                        <a:pt x="6037" y="1588"/>
                      </a:lnTo>
                      <a:lnTo>
                        <a:pt x="6126" y="1564"/>
                      </a:lnTo>
                      <a:lnTo>
                        <a:pt x="6213" y="1540"/>
                      </a:lnTo>
                      <a:lnTo>
                        <a:pt x="6300" y="1513"/>
                      </a:lnTo>
                      <a:lnTo>
                        <a:pt x="6383" y="1487"/>
                      </a:lnTo>
                      <a:lnTo>
                        <a:pt x="6467" y="1461"/>
                      </a:lnTo>
                      <a:lnTo>
                        <a:pt x="6548" y="1432"/>
                      </a:lnTo>
                      <a:lnTo>
                        <a:pt x="6630" y="1404"/>
                      </a:lnTo>
                      <a:lnTo>
                        <a:pt x="6708" y="1374"/>
                      </a:lnTo>
                      <a:lnTo>
                        <a:pt x="6786" y="1343"/>
                      </a:lnTo>
                      <a:lnTo>
                        <a:pt x="6863" y="1312"/>
                      </a:lnTo>
                      <a:lnTo>
                        <a:pt x="6939" y="1281"/>
                      </a:lnTo>
                      <a:lnTo>
                        <a:pt x="7085" y="1216"/>
                      </a:lnTo>
                      <a:lnTo>
                        <a:pt x="7228" y="1150"/>
                      </a:lnTo>
                      <a:lnTo>
                        <a:pt x="7367" y="1081"/>
                      </a:lnTo>
                      <a:lnTo>
                        <a:pt x="7499" y="1011"/>
                      </a:lnTo>
                      <a:lnTo>
                        <a:pt x="7629" y="942"/>
                      </a:lnTo>
                      <a:lnTo>
                        <a:pt x="7756" y="870"/>
                      </a:lnTo>
                      <a:lnTo>
                        <a:pt x="7878" y="801"/>
                      </a:lnTo>
                      <a:lnTo>
                        <a:pt x="7996" y="730"/>
                      </a:lnTo>
                      <a:lnTo>
                        <a:pt x="8112" y="660"/>
                      </a:lnTo>
                      <a:lnTo>
                        <a:pt x="8337" y="524"/>
                      </a:lnTo>
                      <a:lnTo>
                        <a:pt x="8549" y="394"/>
                      </a:lnTo>
                      <a:lnTo>
                        <a:pt x="8653" y="333"/>
                      </a:lnTo>
                      <a:lnTo>
                        <a:pt x="8755" y="274"/>
                      </a:lnTo>
                      <a:lnTo>
                        <a:pt x="8854" y="219"/>
                      </a:lnTo>
                      <a:lnTo>
                        <a:pt x="8953" y="166"/>
                      </a:lnTo>
                      <a:lnTo>
                        <a:pt x="9051" y="118"/>
                      </a:lnTo>
                      <a:lnTo>
                        <a:pt x="9148" y="74"/>
                      </a:lnTo>
                      <a:lnTo>
                        <a:pt x="9197" y="53"/>
                      </a:lnTo>
                      <a:lnTo>
                        <a:pt x="9244" y="34"/>
                      </a:lnTo>
                      <a:lnTo>
                        <a:pt x="9292" y="17"/>
                      </a:lnTo>
                      <a:lnTo>
                        <a:pt x="9339" y="0"/>
                      </a:lnTo>
                      <a:lnTo>
                        <a:pt x="933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EBD63"/>
                    </a:gs>
                    <a:gs pos="100000">
                      <a:srgbClr val="447F3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8">
                  <a:extLst>
                    <a:ext uri="{FF2B5EF4-FFF2-40B4-BE49-F238E27FC236}">
                      <a16:creationId xmlns:a16="http://schemas.microsoft.com/office/drawing/2014/main" id="{DA9AD861-8C7C-EDF9-E5F5-DD68821B7B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338" y="0"/>
                  <a:ext cx="7554913" cy="1363663"/>
                </a:xfrm>
                <a:custGeom>
                  <a:avLst/>
                  <a:gdLst/>
                  <a:ahLst/>
                  <a:cxnLst>
                    <a:cxn ang="0">
                      <a:pos x="9337" y="899"/>
                    </a:cxn>
                    <a:cxn ang="0">
                      <a:pos x="9428" y="874"/>
                    </a:cxn>
                    <a:cxn ang="0">
                      <a:pos x="9518" y="862"/>
                    </a:cxn>
                    <a:cxn ang="0">
                      <a:pos x="9466" y="860"/>
                    </a:cxn>
                    <a:cxn ang="0">
                      <a:pos x="9362" y="852"/>
                    </a:cxn>
                    <a:cxn ang="0">
                      <a:pos x="9200" y="827"/>
                    </a:cxn>
                    <a:cxn ang="0">
                      <a:pos x="8971" y="780"/>
                    </a:cxn>
                    <a:cxn ang="0">
                      <a:pos x="8727" y="720"/>
                    </a:cxn>
                    <a:cxn ang="0">
                      <a:pos x="8331" y="608"/>
                    </a:cxn>
                    <a:cxn ang="0">
                      <a:pos x="7891" y="481"/>
                    </a:cxn>
                    <a:cxn ang="0">
                      <a:pos x="7572" y="395"/>
                    </a:cxn>
                    <a:cxn ang="0">
                      <a:pos x="7229" y="308"/>
                    </a:cxn>
                    <a:cxn ang="0">
                      <a:pos x="6861" y="226"/>
                    </a:cxn>
                    <a:cxn ang="0">
                      <a:pos x="6466" y="153"/>
                    </a:cxn>
                    <a:cxn ang="0">
                      <a:pos x="6152" y="104"/>
                    </a:cxn>
                    <a:cxn ang="0">
                      <a:pos x="5933" y="76"/>
                    </a:cxn>
                    <a:cxn ang="0">
                      <a:pos x="5707" y="52"/>
                    </a:cxn>
                    <a:cxn ang="0">
                      <a:pos x="5474" y="31"/>
                    </a:cxn>
                    <a:cxn ang="0">
                      <a:pos x="5231" y="16"/>
                    </a:cxn>
                    <a:cxn ang="0">
                      <a:pos x="4982" y="5"/>
                    </a:cxn>
                    <a:cxn ang="0">
                      <a:pos x="4723" y="0"/>
                    </a:cxn>
                    <a:cxn ang="0">
                      <a:pos x="4456" y="0"/>
                    </a:cxn>
                    <a:cxn ang="0">
                      <a:pos x="4181" y="7"/>
                    </a:cxn>
                    <a:cxn ang="0">
                      <a:pos x="3896" y="19"/>
                    </a:cxn>
                    <a:cxn ang="0">
                      <a:pos x="3750" y="28"/>
                    </a:cxn>
                    <a:cxn ang="0">
                      <a:pos x="3463" y="52"/>
                    </a:cxn>
                    <a:cxn ang="0">
                      <a:pos x="3192" y="82"/>
                    </a:cxn>
                    <a:cxn ang="0">
                      <a:pos x="2935" y="118"/>
                    </a:cxn>
                    <a:cxn ang="0">
                      <a:pos x="2692" y="160"/>
                    </a:cxn>
                    <a:cxn ang="0">
                      <a:pos x="2461" y="209"/>
                    </a:cxn>
                    <a:cxn ang="0">
                      <a:pos x="2243" y="261"/>
                    </a:cxn>
                    <a:cxn ang="0">
                      <a:pos x="2038" y="316"/>
                    </a:cxn>
                    <a:cxn ang="0">
                      <a:pos x="1847" y="377"/>
                    </a:cxn>
                    <a:cxn ang="0">
                      <a:pos x="1666" y="441"/>
                    </a:cxn>
                    <a:cxn ang="0">
                      <a:pos x="1496" y="509"/>
                    </a:cxn>
                    <a:cxn ang="0">
                      <a:pos x="1338" y="579"/>
                    </a:cxn>
                    <a:cxn ang="0">
                      <a:pos x="1192" y="650"/>
                    </a:cxn>
                    <a:cxn ang="0">
                      <a:pos x="1055" y="721"/>
                    </a:cxn>
                    <a:cxn ang="0">
                      <a:pos x="928" y="796"/>
                    </a:cxn>
                    <a:cxn ang="0">
                      <a:pos x="811" y="869"/>
                    </a:cxn>
                    <a:cxn ang="0">
                      <a:pos x="705" y="944"/>
                    </a:cxn>
                    <a:cxn ang="0">
                      <a:pos x="606" y="1017"/>
                    </a:cxn>
                    <a:cxn ang="0">
                      <a:pos x="518" y="1090"/>
                    </a:cxn>
                    <a:cxn ang="0">
                      <a:pos x="436" y="1161"/>
                    </a:cxn>
                    <a:cxn ang="0">
                      <a:pos x="299" y="1295"/>
                    </a:cxn>
                    <a:cxn ang="0">
                      <a:pos x="191" y="1418"/>
                    </a:cxn>
                    <a:cxn ang="0">
                      <a:pos x="111" y="1526"/>
                    </a:cxn>
                    <a:cxn ang="0">
                      <a:pos x="54" y="1613"/>
                    </a:cxn>
                    <a:cxn ang="0">
                      <a:pos x="19" y="1677"/>
                    </a:cxn>
                    <a:cxn ang="0">
                      <a:pos x="0" y="1719"/>
                    </a:cxn>
                    <a:cxn ang="0">
                      <a:pos x="917" y="1674"/>
                    </a:cxn>
                    <a:cxn ang="0">
                      <a:pos x="3851" y="1514"/>
                    </a:cxn>
                    <a:cxn ang="0">
                      <a:pos x="4219" y="1491"/>
                    </a:cxn>
                    <a:cxn ang="0">
                      <a:pos x="4947" y="1441"/>
                    </a:cxn>
                    <a:cxn ang="0">
                      <a:pos x="5662" y="1382"/>
                    </a:cxn>
                    <a:cxn ang="0">
                      <a:pos x="6366" y="1312"/>
                    </a:cxn>
                    <a:cxn ang="0">
                      <a:pos x="7054" y="1234"/>
                    </a:cxn>
                    <a:cxn ang="0">
                      <a:pos x="7728" y="1149"/>
                    </a:cxn>
                    <a:cxn ang="0">
                      <a:pos x="8385" y="1055"/>
                    </a:cxn>
                    <a:cxn ang="0">
                      <a:pos x="9024" y="952"/>
                    </a:cxn>
                    <a:cxn ang="0">
                      <a:pos x="9337" y="899"/>
                    </a:cxn>
                  </a:cxnLst>
                  <a:rect l="0" t="0" r="r" b="b"/>
                  <a:pathLst>
                    <a:path w="9518" h="1719">
                      <a:moveTo>
                        <a:pt x="9337" y="899"/>
                      </a:moveTo>
                      <a:lnTo>
                        <a:pt x="9337" y="899"/>
                      </a:lnTo>
                      <a:lnTo>
                        <a:pt x="9382" y="885"/>
                      </a:lnTo>
                      <a:lnTo>
                        <a:pt x="9428" y="874"/>
                      </a:lnTo>
                      <a:lnTo>
                        <a:pt x="9473" y="867"/>
                      </a:lnTo>
                      <a:lnTo>
                        <a:pt x="9518" y="862"/>
                      </a:lnTo>
                      <a:lnTo>
                        <a:pt x="9518" y="862"/>
                      </a:lnTo>
                      <a:lnTo>
                        <a:pt x="9466" y="860"/>
                      </a:lnTo>
                      <a:lnTo>
                        <a:pt x="9414" y="857"/>
                      </a:lnTo>
                      <a:lnTo>
                        <a:pt x="9362" y="852"/>
                      </a:lnTo>
                      <a:lnTo>
                        <a:pt x="9308" y="845"/>
                      </a:lnTo>
                      <a:lnTo>
                        <a:pt x="9200" y="827"/>
                      </a:lnTo>
                      <a:lnTo>
                        <a:pt x="9087" y="806"/>
                      </a:lnTo>
                      <a:lnTo>
                        <a:pt x="8971" y="780"/>
                      </a:lnTo>
                      <a:lnTo>
                        <a:pt x="8851" y="753"/>
                      </a:lnTo>
                      <a:lnTo>
                        <a:pt x="8727" y="720"/>
                      </a:lnTo>
                      <a:lnTo>
                        <a:pt x="8600" y="685"/>
                      </a:lnTo>
                      <a:lnTo>
                        <a:pt x="8331" y="608"/>
                      </a:lnTo>
                      <a:lnTo>
                        <a:pt x="8043" y="525"/>
                      </a:lnTo>
                      <a:lnTo>
                        <a:pt x="7891" y="481"/>
                      </a:lnTo>
                      <a:lnTo>
                        <a:pt x="7735" y="438"/>
                      </a:lnTo>
                      <a:lnTo>
                        <a:pt x="7572" y="395"/>
                      </a:lnTo>
                      <a:lnTo>
                        <a:pt x="7403" y="351"/>
                      </a:lnTo>
                      <a:lnTo>
                        <a:pt x="7229" y="308"/>
                      </a:lnTo>
                      <a:lnTo>
                        <a:pt x="7049" y="266"/>
                      </a:lnTo>
                      <a:lnTo>
                        <a:pt x="6861" y="226"/>
                      </a:lnTo>
                      <a:lnTo>
                        <a:pt x="6666" y="189"/>
                      </a:lnTo>
                      <a:lnTo>
                        <a:pt x="6466" y="153"/>
                      </a:lnTo>
                      <a:lnTo>
                        <a:pt x="6258" y="120"/>
                      </a:lnTo>
                      <a:lnTo>
                        <a:pt x="6152" y="104"/>
                      </a:lnTo>
                      <a:lnTo>
                        <a:pt x="6044" y="90"/>
                      </a:lnTo>
                      <a:lnTo>
                        <a:pt x="5933" y="76"/>
                      </a:lnTo>
                      <a:lnTo>
                        <a:pt x="5822" y="64"/>
                      </a:lnTo>
                      <a:lnTo>
                        <a:pt x="5707" y="52"/>
                      </a:lnTo>
                      <a:lnTo>
                        <a:pt x="5592" y="42"/>
                      </a:lnTo>
                      <a:lnTo>
                        <a:pt x="5474" y="31"/>
                      </a:lnTo>
                      <a:lnTo>
                        <a:pt x="5354" y="23"/>
                      </a:lnTo>
                      <a:lnTo>
                        <a:pt x="5231" y="16"/>
                      </a:lnTo>
                      <a:lnTo>
                        <a:pt x="5107" y="10"/>
                      </a:lnTo>
                      <a:lnTo>
                        <a:pt x="4982" y="5"/>
                      </a:lnTo>
                      <a:lnTo>
                        <a:pt x="4854" y="2"/>
                      </a:lnTo>
                      <a:lnTo>
                        <a:pt x="4723" y="0"/>
                      </a:lnTo>
                      <a:lnTo>
                        <a:pt x="4591" y="0"/>
                      </a:lnTo>
                      <a:lnTo>
                        <a:pt x="4456" y="0"/>
                      </a:lnTo>
                      <a:lnTo>
                        <a:pt x="4318" y="2"/>
                      </a:lnTo>
                      <a:lnTo>
                        <a:pt x="4181" y="7"/>
                      </a:lnTo>
                      <a:lnTo>
                        <a:pt x="4039" y="12"/>
                      </a:lnTo>
                      <a:lnTo>
                        <a:pt x="3896" y="19"/>
                      </a:lnTo>
                      <a:lnTo>
                        <a:pt x="3750" y="28"/>
                      </a:lnTo>
                      <a:lnTo>
                        <a:pt x="3750" y="28"/>
                      </a:lnTo>
                      <a:lnTo>
                        <a:pt x="3606" y="38"/>
                      </a:lnTo>
                      <a:lnTo>
                        <a:pt x="3463" y="52"/>
                      </a:lnTo>
                      <a:lnTo>
                        <a:pt x="3326" y="66"/>
                      </a:lnTo>
                      <a:lnTo>
                        <a:pt x="3192" y="82"/>
                      </a:lnTo>
                      <a:lnTo>
                        <a:pt x="3062" y="99"/>
                      </a:lnTo>
                      <a:lnTo>
                        <a:pt x="2935" y="118"/>
                      </a:lnTo>
                      <a:lnTo>
                        <a:pt x="2812" y="139"/>
                      </a:lnTo>
                      <a:lnTo>
                        <a:pt x="2692" y="160"/>
                      </a:lnTo>
                      <a:lnTo>
                        <a:pt x="2575" y="184"/>
                      </a:lnTo>
                      <a:lnTo>
                        <a:pt x="2461" y="209"/>
                      </a:lnTo>
                      <a:lnTo>
                        <a:pt x="2351" y="233"/>
                      </a:lnTo>
                      <a:lnTo>
                        <a:pt x="2243" y="261"/>
                      </a:lnTo>
                      <a:lnTo>
                        <a:pt x="2139" y="289"/>
                      </a:lnTo>
                      <a:lnTo>
                        <a:pt x="2038" y="316"/>
                      </a:lnTo>
                      <a:lnTo>
                        <a:pt x="1941" y="348"/>
                      </a:lnTo>
                      <a:lnTo>
                        <a:pt x="1847" y="377"/>
                      </a:lnTo>
                      <a:lnTo>
                        <a:pt x="1755" y="410"/>
                      </a:lnTo>
                      <a:lnTo>
                        <a:pt x="1666" y="441"/>
                      </a:lnTo>
                      <a:lnTo>
                        <a:pt x="1579" y="474"/>
                      </a:lnTo>
                      <a:lnTo>
                        <a:pt x="1496" y="509"/>
                      </a:lnTo>
                      <a:lnTo>
                        <a:pt x="1416" y="544"/>
                      </a:lnTo>
                      <a:lnTo>
                        <a:pt x="1338" y="579"/>
                      </a:lnTo>
                      <a:lnTo>
                        <a:pt x="1263" y="614"/>
                      </a:lnTo>
                      <a:lnTo>
                        <a:pt x="1192" y="650"/>
                      </a:lnTo>
                      <a:lnTo>
                        <a:pt x="1122" y="685"/>
                      </a:lnTo>
                      <a:lnTo>
                        <a:pt x="1055" y="721"/>
                      </a:lnTo>
                      <a:lnTo>
                        <a:pt x="990" y="760"/>
                      </a:lnTo>
                      <a:lnTo>
                        <a:pt x="928" y="796"/>
                      </a:lnTo>
                      <a:lnTo>
                        <a:pt x="869" y="833"/>
                      </a:lnTo>
                      <a:lnTo>
                        <a:pt x="811" y="869"/>
                      </a:lnTo>
                      <a:lnTo>
                        <a:pt x="757" y="907"/>
                      </a:lnTo>
                      <a:lnTo>
                        <a:pt x="705" y="944"/>
                      </a:lnTo>
                      <a:lnTo>
                        <a:pt x="655" y="980"/>
                      </a:lnTo>
                      <a:lnTo>
                        <a:pt x="606" y="1017"/>
                      </a:lnTo>
                      <a:lnTo>
                        <a:pt x="561" y="1053"/>
                      </a:lnTo>
                      <a:lnTo>
                        <a:pt x="518" y="1090"/>
                      </a:lnTo>
                      <a:lnTo>
                        <a:pt x="476" y="1125"/>
                      </a:lnTo>
                      <a:lnTo>
                        <a:pt x="436" y="1161"/>
                      </a:lnTo>
                      <a:lnTo>
                        <a:pt x="365" y="1229"/>
                      </a:lnTo>
                      <a:lnTo>
                        <a:pt x="299" y="1295"/>
                      </a:lnTo>
                      <a:lnTo>
                        <a:pt x="241" y="1359"/>
                      </a:lnTo>
                      <a:lnTo>
                        <a:pt x="191" y="1418"/>
                      </a:lnTo>
                      <a:lnTo>
                        <a:pt x="147" y="1474"/>
                      </a:lnTo>
                      <a:lnTo>
                        <a:pt x="111" y="1526"/>
                      </a:lnTo>
                      <a:lnTo>
                        <a:pt x="80" y="1573"/>
                      </a:lnTo>
                      <a:lnTo>
                        <a:pt x="54" y="1613"/>
                      </a:lnTo>
                      <a:lnTo>
                        <a:pt x="33" y="1648"/>
                      </a:lnTo>
                      <a:lnTo>
                        <a:pt x="19" y="1677"/>
                      </a:lnTo>
                      <a:lnTo>
                        <a:pt x="8" y="1698"/>
                      </a:lnTo>
                      <a:lnTo>
                        <a:pt x="0" y="1719"/>
                      </a:lnTo>
                      <a:lnTo>
                        <a:pt x="0" y="1719"/>
                      </a:lnTo>
                      <a:lnTo>
                        <a:pt x="917" y="1674"/>
                      </a:lnTo>
                      <a:lnTo>
                        <a:pt x="1866" y="1623"/>
                      </a:lnTo>
                      <a:lnTo>
                        <a:pt x="3851" y="1514"/>
                      </a:lnTo>
                      <a:lnTo>
                        <a:pt x="3851" y="1514"/>
                      </a:lnTo>
                      <a:lnTo>
                        <a:pt x="4219" y="1491"/>
                      </a:lnTo>
                      <a:lnTo>
                        <a:pt x="4584" y="1467"/>
                      </a:lnTo>
                      <a:lnTo>
                        <a:pt x="4947" y="1441"/>
                      </a:lnTo>
                      <a:lnTo>
                        <a:pt x="5305" y="1413"/>
                      </a:lnTo>
                      <a:lnTo>
                        <a:pt x="5662" y="1382"/>
                      </a:lnTo>
                      <a:lnTo>
                        <a:pt x="6016" y="1347"/>
                      </a:lnTo>
                      <a:lnTo>
                        <a:pt x="6366" y="1312"/>
                      </a:lnTo>
                      <a:lnTo>
                        <a:pt x="6711" y="1274"/>
                      </a:lnTo>
                      <a:lnTo>
                        <a:pt x="7054" y="1234"/>
                      </a:lnTo>
                      <a:lnTo>
                        <a:pt x="7393" y="1192"/>
                      </a:lnTo>
                      <a:lnTo>
                        <a:pt x="7728" y="1149"/>
                      </a:lnTo>
                      <a:lnTo>
                        <a:pt x="8058" y="1102"/>
                      </a:lnTo>
                      <a:lnTo>
                        <a:pt x="8385" y="1055"/>
                      </a:lnTo>
                      <a:lnTo>
                        <a:pt x="8706" y="1005"/>
                      </a:lnTo>
                      <a:lnTo>
                        <a:pt x="9024" y="952"/>
                      </a:lnTo>
                      <a:lnTo>
                        <a:pt x="9337" y="899"/>
                      </a:lnTo>
                      <a:lnTo>
                        <a:pt x="9337" y="8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4BC76"/>
                    </a:gs>
                    <a:gs pos="100000">
                      <a:srgbClr val="2F6C1C"/>
                    </a:gs>
                  </a:gsLst>
                  <a:lin ang="516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68F8B481-800A-51D1-CECB-4F6C84F3E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5207" y="5024883"/>
            <a:ext cx="497062" cy="458808"/>
            <a:chOff x="2703513" y="2783417"/>
            <a:chExt cx="4414308" cy="4074583"/>
          </a:xfrm>
        </p:grpSpPr>
        <p:sp>
          <p:nvSpPr>
            <p:cNvPr id="193" name="Freeform 5">
              <a:extLst>
                <a:ext uri="{FF2B5EF4-FFF2-40B4-BE49-F238E27FC236}">
                  <a16:creationId xmlns:a16="http://schemas.microsoft.com/office/drawing/2014/main" id="{5FDBCC32-F546-BBF7-B69B-7C0B1B0F0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7758" y="2783417"/>
              <a:ext cx="4310063" cy="3614738"/>
            </a:xfrm>
            <a:custGeom>
              <a:avLst/>
              <a:gdLst/>
              <a:ahLst/>
              <a:cxnLst>
                <a:cxn ang="0">
                  <a:pos x="5260" y="2301"/>
                </a:cxn>
                <a:cxn ang="0">
                  <a:pos x="5069" y="1997"/>
                </a:cxn>
                <a:cxn ang="0">
                  <a:pos x="4833" y="1718"/>
                </a:cxn>
                <a:cxn ang="0">
                  <a:pos x="4560" y="1457"/>
                </a:cxn>
                <a:cxn ang="0">
                  <a:pos x="4256" y="1217"/>
                </a:cxn>
                <a:cxn ang="0">
                  <a:pos x="3927" y="993"/>
                </a:cxn>
                <a:cxn ang="0">
                  <a:pos x="3580" y="782"/>
                </a:cxn>
                <a:cxn ang="0">
                  <a:pos x="3041" y="485"/>
                </a:cxn>
                <a:cxn ang="0">
                  <a:pos x="2631" y="297"/>
                </a:cxn>
                <a:cxn ang="0">
                  <a:pos x="2231" y="164"/>
                </a:cxn>
                <a:cxn ang="0">
                  <a:pos x="1852" y="75"/>
                </a:cxn>
                <a:cxn ang="0">
                  <a:pos x="1505" y="23"/>
                </a:cxn>
                <a:cxn ang="0">
                  <a:pos x="1202" y="2"/>
                </a:cxn>
                <a:cxn ang="0">
                  <a:pos x="954" y="4"/>
                </a:cxn>
                <a:cxn ang="0">
                  <a:pos x="709" y="28"/>
                </a:cxn>
                <a:cxn ang="0">
                  <a:pos x="636" y="49"/>
                </a:cxn>
                <a:cxn ang="0">
                  <a:pos x="530" y="72"/>
                </a:cxn>
                <a:cxn ang="0">
                  <a:pos x="403" y="72"/>
                </a:cxn>
                <a:cxn ang="0">
                  <a:pos x="139" y="42"/>
                </a:cxn>
                <a:cxn ang="0">
                  <a:pos x="10" y="42"/>
                </a:cxn>
                <a:cxn ang="0">
                  <a:pos x="0" y="49"/>
                </a:cxn>
                <a:cxn ang="0">
                  <a:pos x="695" y="291"/>
                </a:cxn>
                <a:cxn ang="0">
                  <a:pos x="1463" y="591"/>
                </a:cxn>
                <a:cxn ang="0">
                  <a:pos x="1910" y="788"/>
                </a:cxn>
                <a:cxn ang="0">
                  <a:pos x="2311" y="993"/>
                </a:cxn>
                <a:cxn ang="0">
                  <a:pos x="2624" y="1194"/>
                </a:cxn>
                <a:cxn ang="0">
                  <a:pos x="2806" y="1354"/>
                </a:cxn>
                <a:cxn ang="0">
                  <a:pos x="3310" y="1836"/>
                </a:cxn>
                <a:cxn ang="0">
                  <a:pos x="3708" y="2251"/>
                </a:cxn>
                <a:cxn ang="0">
                  <a:pos x="4110" y="2713"/>
                </a:cxn>
                <a:cxn ang="0">
                  <a:pos x="4476" y="3197"/>
                </a:cxn>
                <a:cxn ang="0">
                  <a:pos x="4669" y="3501"/>
                </a:cxn>
                <a:cxn ang="0">
                  <a:pos x="4798" y="3739"/>
                </a:cxn>
                <a:cxn ang="0">
                  <a:pos x="4897" y="3970"/>
                </a:cxn>
                <a:cxn ang="0">
                  <a:pos x="4961" y="4191"/>
                </a:cxn>
                <a:cxn ang="0">
                  <a:pos x="4986" y="4399"/>
                </a:cxn>
                <a:cxn ang="0">
                  <a:pos x="4977" y="4545"/>
                </a:cxn>
                <a:cxn ang="0">
                  <a:pos x="5048" y="4554"/>
                </a:cxn>
                <a:cxn ang="0">
                  <a:pos x="5083" y="4531"/>
                </a:cxn>
                <a:cxn ang="0">
                  <a:pos x="5095" y="4491"/>
                </a:cxn>
                <a:cxn ang="0">
                  <a:pos x="5140" y="4401"/>
                </a:cxn>
                <a:cxn ang="0">
                  <a:pos x="5269" y="4121"/>
                </a:cxn>
                <a:cxn ang="0">
                  <a:pos x="5364" y="3850"/>
                </a:cxn>
                <a:cxn ang="0">
                  <a:pos x="5396" y="3694"/>
                </a:cxn>
                <a:cxn ang="0">
                  <a:pos x="5417" y="3405"/>
                </a:cxn>
                <a:cxn ang="0">
                  <a:pos x="5431" y="3004"/>
                </a:cxn>
                <a:cxn ang="0">
                  <a:pos x="5408" y="2719"/>
                </a:cxn>
                <a:cxn ang="0">
                  <a:pos x="5375" y="2567"/>
                </a:cxn>
                <a:cxn ang="0">
                  <a:pos x="5338" y="2463"/>
                </a:cxn>
              </a:cxnLst>
              <a:rect l="0" t="0" r="r" b="b"/>
              <a:pathLst>
                <a:path w="5431" h="4556">
                  <a:moveTo>
                    <a:pt x="5338" y="2463"/>
                  </a:moveTo>
                  <a:lnTo>
                    <a:pt x="5338" y="2463"/>
                  </a:lnTo>
                  <a:lnTo>
                    <a:pt x="5302" y="2381"/>
                  </a:lnTo>
                  <a:lnTo>
                    <a:pt x="5260" y="2301"/>
                  </a:lnTo>
                  <a:lnTo>
                    <a:pt x="5217" y="2223"/>
                  </a:lnTo>
                  <a:lnTo>
                    <a:pt x="5170" y="2147"/>
                  </a:lnTo>
                  <a:lnTo>
                    <a:pt x="5121" y="2070"/>
                  </a:lnTo>
                  <a:lnTo>
                    <a:pt x="5069" y="1997"/>
                  </a:lnTo>
                  <a:lnTo>
                    <a:pt x="5013" y="1924"/>
                  </a:lnTo>
                  <a:lnTo>
                    <a:pt x="4956" y="1855"/>
                  </a:lnTo>
                  <a:lnTo>
                    <a:pt x="4895" y="1785"/>
                  </a:lnTo>
                  <a:lnTo>
                    <a:pt x="4833" y="1718"/>
                  </a:lnTo>
                  <a:lnTo>
                    <a:pt x="4767" y="1650"/>
                  </a:lnTo>
                  <a:lnTo>
                    <a:pt x="4701" y="1585"/>
                  </a:lnTo>
                  <a:lnTo>
                    <a:pt x="4631" y="1521"/>
                  </a:lnTo>
                  <a:lnTo>
                    <a:pt x="4560" y="1457"/>
                  </a:lnTo>
                  <a:lnTo>
                    <a:pt x="4487" y="1396"/>
                  </a:lnTo>
                  <a:lnTo>
                    <a:pt x="4410" y="1335"/>
                  </a:lnTo>
                  <a:lnTo>
                    <a:pt x="4334" y="1276"/>
                  </a:lnTo>
                  <a:lnTo>
                    <a:pt x="4256" y="1217"/>
                  </a:lnTo>
                  <a:lnTo>
                    <a:pt x="4176" y="1160"/>
                  </a:lnTo>
                  <a:lnTo>
                    <a:pt x="4094" y="1104"/>
                  </a:lnTo>
                  <a:lnTo>
                    <a:pt x="4011" y="1048"/>
                  </a:lnTo>
                  <a:lnTo>
                    <a:pt x="3927" y="993"/>
                  </a:lnTo>
                  <a:lnTo>
                    <a:pt x="3842" y="939"/>
                  </a:lnTo>
                  <a:lnTo>
                    <a:pt x="3755" y="887"/>
                  </a:lnTo>
                  <a:lnTo>
                    <a:pt x="3668" y="833"/>
                  </a:lnTo>
                  <a:lnTo>
                    <a:pt x="3580" y="782"/>
                  </a:lnTo>
                  <a:lnTo>
                    <a:pt x="3402" y="680"/>
                  </a:lnTo>
                  <a:lnTo>
                    <a:pt x="3222" y="583"/>
                  </a:lnTo>
                  <a:lnTo>
                    <a:pt x="3041" y="485"/>
                  </a:lnTo>
                  <a:lnTo>
                    <a:pt x="3041" y="485"/>
                  </a:lnTo>
                  <a:lnTo>
                    <a:pt x="2938" y="433"/>
                  </a:lnTo>
                  <a:lnTo>
                    <a:pt x="2834" y="384"/>
                  </a:lnTo>
                  <a:lnTo>
                    <a:pt x="2733" y="339"/>
                  </a:lnTo>
                  <a:lnTo>
                    <a:pt x="2631" y="297"/>
                  </a:lnTo>
                  <a:lnTo>
                    <a:pt x="2530" y="259"/>
                  </a:lnTo>
                  <a:lnTo>
                    <a:pt x="2429" y="224"/>
                  </a:lnTo>
                  <a:lnTo>
                    <a:pt x="2328" y="191"/>
                  </a:lnTo>
                  <a:lnTo>
                    <a:pt x="2231" y="164"/>
                  </a:lnTo>
                  <a:lnTo>
                    <a:pt x="2134" y="138"/>
                  </a:lnTo>
                  <a:lnTo>
                    <a:pt x="2038" y="113"/>
                  </a:lnTo>
                  <a:lnTo>
                    <a:pt x="1944" y="92"/>
                  </a:lnTo>
                  <a:lnTo>
                    <a:pt x="1852" y="75"/>
                  </a:lnTo>
                  <a:lnTo>
                    <a:pt x="1762" y="59"/>
                  </a:lnTo>
                  <a:lnTo>
                    <a:pt x="1673" y="45"/>
                  </a:lnTo>
                  <a:lnTo>
                    <a:pt x="1588" y="33"/>
                  </a:lnTo>
                  <a:lnTo>
                    <a:pt x="1505" y="23"/>
                  </a:lnTo>
                  <a:lnTo>
                    <a:pt x="1425" y="16"/>
                  </a:lnTo>
                  <a:lnTo>
                    <a:pt x="1347" y="11"/>
                  </a:lnTo>
                  <a:lnTo>
                    <a:pt x="1274" y="5"/>
                  </a:lnTo>
                  <a:lnTo>
                    <a:pt x="1202" y="2"/>
                  </a:lnTo>
                  <a:lnTo>
                    <a:pt x="1135" y="0"/>
                  </a:lnTo>
                  <a:lnTo>
                    <a:pt x="1070" y="0"/>
                  </a:lnTo>
                  <a:lnTo>
                    <a:pt x="1009" y="2"/>
                  </a:lnTo>
                  <a:lnTo>
                    <a:pt x="954" y="4"/>
                  </a:lnTo>
                  <a:lnTo>
                    <a:pt x="853" y="9"/>
                  </a:lnTo>
                  <a:lnTo>
                    <a:pt x="771" y="18"/>
                  </a:lnTo>
                  <a:lnTo>
                    <a:pt x="737" y="23"/>
                  </a:lnTo>
                  <a:lnTo>
                    <a:pt x="709" y="28"/>
                  </a:lnTo>
                  <a:lnTo>
                    <a:pt x="684" y="33"/>
                  </a:lnTo>
                  <a:lnTo>
                    <a:pt x="665" y="39"/>
                  </a:lnTo>
                  <a:lnTo>
                    <a:pt x="665" y="39"/>
                  </a:lnTo>
                  <a:lnTo>
                    <a:pt x="636" y="49"/>
                  </a:lnTo>
                  <a:lnTo>
                    <a:pt x="608" y="56"/>
                  </a:lnTo>
                  <a:lnTo>
                    <a:pt x="580" y="63"/>
                  </a:lnTo>
                  <a:lnTo>
                    <a:pt x="554" y="68"/>
                  </a:lnTo>
                  <a:lnTo>
                    <a:pt x="530" y="72"/>
                  </a:lnTo>
                  <a:lnTo>
                    <a:pt x="504" y="73"/>
                  </a:lnTo>
                  <a:lnTo>
                    <a:pt x="479" y="73"/>
                  </a:lnTo>
                  <a:lnTo>
                    <a:pt x="455" y="73"/>
                  </a:lnTo>
                  <a:lnTo>
                    <a:pt x="403" y="72"/>
                  </a:lnTo>
                  <a:lnTo>
                    <a:pt x="347" y="66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139" y="42"/>
                  </a:lnTo>
                  <a:lnTo>
                    <a:pt x="87" y="39"/>
                  </a:lnTo>
                  <a:lnTo>
                    <a:pt x="50" y="39"/>
                  </a:lnTo>
                  <a:lnTo>
                    <a:pt x="24" y="40"/>
                  </a:lnTo>
                  <a:lnTo>
                    <a:pt x="10" y="42"/>
                  </a:lnTo>
                  <a:lnTo>
                    <a:pt x="1" y="45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90" y="80"/>
                  </a:lnTo>
                  <a:lnTo>
                    <a:pt x="337" y="164"/>
                  </a:lnTo>
                  <a:lnTo>
                    <a:pt x="504" y="223"/>
                  </a:lnTo>
                  <a:lnTo>
                    <a:pt x="695" y="291"/>
                  </a:lnTo>
                  <a:lnTo>
                    <a:pt x="902" y="369"/>
                  </a:lnTo>
                  <a:lnTo>
                    <a:pt x="1121" y="452"/>
                  </a:lnTo>
                  <a:lnTo>
                    <a:pt x="1348" y="543"/>
                  </a:lnTo>
                  <a:lnTo>
                    <a:pt x="1463" y="591"/>
                  </a:lnTo>
                  <a:lnTo>
                    <a:pt x="1576" y="638"/>
                  </a:lnTo>
                  <a:lnTo>
                    <a:pt x="1689" y="689"/>
                  </a:lnTo>
                  <a:lnTo>
                    <a:pt x="1800" y="737"/>
                  </a:lnTo>
                  <a:lnTo>
                    <a:pt x="1910" y="788"/>
                  </a:lnTo>
                  <a:lnTo>
                    <a:pt x="2016" y="840"/>
                  </a:lnTo>
                  <a:lnTo>
                    <a:pt x="2120" y="890"/>
                  </a:lnTo>
                  <a:lnTo>
                    <a:pt x="2217" y="942"/>
                  </a:lnTo>
                  <a:lnTo>
                    <a:pt x="2311" y="993"/>
                  </a:lnTo>
                  <a:lnTo>
                    <a:pt x="2400" y="1043"/>
                  </a:lnTo>
                  <a:lnTo>
                    <a:pt x="2481" y="1095"/>
                  </a:lnTo>
                  <a:lnTo>
                    <a:pt x="2556" y="1146"/>
                  </a:lnTo>
                  <a:lnTo>
                    <a:pt x="2624" y="1194"/>
                  </a:lnTo>
                  <a:lnTo>
                    <a:pt x="2653" y="1219"/>
                  </a:lnTo>
                  <a:lnTo>
                    <a:pt x="2683" y="1243"/>
                  </a:lnTo>
                  <a:lnTo>
                    <a:pt x="2683" y="1243"/>
                  </a:lnTo>
                  <a:lnTo>
                    <a:pt x="2806" y="1354"/>
                  </a:lnTo>
                  <a:lnTo>
                    <a:pt x="2956" y="1493"/>
                  </a:lnTo>
                  <a:lnTo>
                    <a:pt x="3126" y="1655"/>
                  </a:lnTo>
                  <a:lnTo>
                    <a:pt x="3216" y="1744"/>
                  </a:lnTo>
                  <a:lnTo>
                    <a:pt x="3310" y="1836"/>
                  </a:lnTo>
                  <a:lnTo>
                    <a:pt x="3408" y="1935"/>
                  </a:lnTo>
                  <a:lnTo>
                    <a:pt x="3507" y="2037"/>
                  </a:lnTo>
                  <a:lnTo>
                    <a:pt x="3608" y="2142"/>
                  </a:lnTo>
                  <a:lnTo>
                    <a:pt x="3708" y="2251"/>
                  </a:lnTo>
                  <a:lnTo>
                    <a:pt x="3811" y="2362"/>
                  </a:lnTo>
                  <a:lnTo>
                    <a:pt x="3912" y="2477"/>
                  </a:lnTo>
                  <a:lnTo>
                    <a:pt x="4011" y="2593"/>
                  </a:lnTo>
                  <a:lnTo>
                    <a:pt x="4110" y="2713"/>
                  </a:lnTo>
                  <a:lnTo>
                    <a:pt x="4207" y="2832"/>
                  </a:lnTo>
                  <a:lnTo>
                    <a:pt x="4299" y="2953"/>
                  </a:lnTo>
                  <a:lnTo>
                    <a:pt x="4390" y="3075"/>
                  </a:lnTo>
                  <a:lnTo>
                    <a:pt x="4476" y="3197"/>
                  </a:lnTo>
                  <a:lnTo>
                    <a:pt x="4558" y="3318"/>
                  </a:lnTo>
                  <a:lnTo>
                    <a:pt x="4596" y="3379"/>
                  </a:lnTo>
                  <a:lnTo>
                    <a:pt x="4635" y="3440"/>
                  </a:lnTo>
                  <a:lnTo>
                    <a:pt x="4669" y="3501"/>
                  </a:lnTo>
                  <a:lnTo>
                    <a:pt x="4704" y="3560"/>
                  </a:lnTo>
                  <a:lnTo>
                    <a:pt x="4737" y="3621"/>
                  </a:lnTo>
                  <a:lnTo>
                    <a:pt x="4768" y="3680"/>
                  </a:lnTo>
                  <a:lnTo>
                    <a:pt x="4798" y="3739"/>
                  </a:lnTo>
                  <a:lnTo>
                    <a:pt x="4826" y="3798"/>
                  </a:lnTo>
                  <a:lnTo>
                    <a:pt x="4852" y="3855"/>
                  </a:lnTo>
                  <a:lnTo>
                    <a:pt x="4874" y="3913"/>
                  </a:lnTo>
                  <a:lnTo>
                    <a:pt x="4897" y="3970"/>
                  </a:lnTo>
                  <a:lnTo>
                    <a:pt x="4916" y="4026"/>
                  </a:lnTo>
                  <a:lnTo>
                    <a:pt x="4933" y="4081"/>
                  </a:lnTo>
                  <a:lnTo>
                    <a:pt x="4949" y="4137"/>
                  </a:lnTo>
                  <a:lnTo>
                    <a:pt x="4961" y="4191"/>
                  </a:lnTo>
                  <a:lnTo>
                    <a:pt x="4972" y="4245"/>
                  </a:lnTo>
                  <a:lnTo>
                    <a:pt x="4979" y="4297"/>
                  </a:lnTo>
                  <a:lnTo>
                    <a:pt x="4984" y="4349"/>
                  </a:lnTo>
                  <a:lnTo>
                    <a:pt x="4986" y="4399"/>
                  </a:lnTo>
                  <a:lnTo>
                    <a:pt x="4986" y="4448"/>
                  </a:lnTo>
                  <a:lnTo>
                    <a:pt x="4982" y="4497"/>
                  </a:lnTo>
                  <a:lnTo>
                    <a:pt x="4977" y="4545"/>
                  </a:lnTo>
                  <a:lnTo>
                    <a:pt x="4977" y="4545"/>
                  </a:lnTo>
                  <a:lnTo>
                    <a:pt x="4998" y="4551"/>
                  </a:lnTo>
                  <a:lnTo>
                    <a:pt x="5017" y="4554"/>
                  </a:lnTo>
                  <a:lnTo>
                    <a:pt x="5034" y="4556"/>
                  </a:lnTo>
                  <a:lnTo>
                    <a:pt x="5048" y="4554"/>
                  </a:lnTo>
                  <a:lnTo>
                    <a:pt x="5060" y="4551"/>
                  </a:lnTo>
                  <a:lnTo>
                    <a:pt x="5069" y="4545"/>
                  </a:lnTo>
                  <a:lnTo>
                    <a:pt x="5076" y="4538"/>
                  </a:lnTo>
                  <a:lnTo>
                    <a:pt x="5083" y="4531"/>
                  </a:lnTo>
                  <a:lnTo>
                    <a:pt x="5086" y="4525"/>
                  </a:lnTo>
                  <a:lnTo>
                    <a:pt x="5090" y="4518"/>
                  </a:lnTo>
                  <a:lnTo>
                    <a:pt x="5093" y="4504"/>
                  </a:lnTo>
                  <a:lnTo>
                    <a:pt x="5095" y="4491"/>
                  </a:lnTo>
                  <a:lnTo>
                    <a:pt x="5095" y="4488"/>
                  </a:lnTo>
                  <a:lnTo>
                    <a:pt x="5095" y="4488"/>
                  </a:lnTo>
                  <a:lnTo>
                    <a:pt x="5107" y="4465"/>
                  </a:lnTo>
                  <a:lnTo>
                    <a:pt x="5140" y="4401"/>
                  </a:lnTo>
                  <a:lnTo>
                    <a:pt x="5187" y="4304"/>
                  </a:lnTo>
                  <a:lnTo>
                    <a:pt x="5213" y="4246"/>
                  </a:lnTo>
                  <a:lnTo>
                    <a:pt x="5241" y="4186"/>
                  </a:lnTo>
                  <a:lnTo>
                    <a:pt x="5269" y="4121"/>
                  </a:lnTo>
                  <a:lnTo>
                    <a:pt x="5295" y="4053"/>
                  </a:lnTo>
                  <a:lnTo>
                    <a:pt x="5321" y="3986"/>
                  </a:lnTo>
                  <a:lnTo>
                    <a:pt x="5344" y="3916"/>
                  </a:lnTo>
                  <a:lnTo>
                    <a:pt x="5364" y="3850"/>
                  </a:lnTo>
                  <a:lnTo>
                    <a:pt x="5380" y="3784"/>
                  </a:lnTo>
                  <a:lnTo>
                    <a:pt x="5387" y="3753"/>
                  </a:lnTo>
                  <a:lnTo>
                    <a:pt x="5392" y="3723"/>
                  </a:lnTo>
                  <a:lnTo>
                    <a:pt x="5396" y="3694"/>
                  </a:lnTo>
                  <a:lnTo>
                    <a:pt x="5397" y="3666"/>
                  </a:lnTo>
                  <a:lnTo>
                    <a:pt x="5397" y="3666"/>
                  </a:lnTo>
                  <a:lnTo>
                    <a:pt x="5406" y="3546"/>
                  </a:lnTo>
                  <a:lnTo>
                    <a:pt x="5417" y="3405"/>
                  </a:lnTo>
                  <a:lnTo>
                    <a:pt x="5425" y="3250"/>
                  </a:lnTo>
                  <a:lnTo>
                    <a:pt x="5429" y="3169"/>
                  </a:lnTo>
                  <a:lnTo>
                    <a:pt x="5431" y="3087"/>
                  </a:lnTo>
                  <a:lnTo>
                    <a:pt x="5431" y="3004"/>
                  </a:lnTo>
                  <a:lnTo>
                    <a:pt x="5427" y="2920"/>
                  </a:lnTo>
                  <a:lnTo>
                    <a:pt x="5422" y="2839"/>
                  </a:lnTo>
                  <a:lnTo>
                    <a:pt x="5413" y="2759"/>
                  </a:lnTo>
                  <a:lnTo>
                    <a:pt x="5408" y="2719"/>
                  </a:lnTo>
                  <a:lnTo>
                    <a:pt x="5401" y="2679"/>
                  </a:lnTo>
                  <a:lnTo>
                    <a:pt x="5394" y="2640"/>
                  </a:lnTo>
                  <a:lnTo>
                    <a:pt x="5385" y="2604"/>
                  </a:lnTo>
                  <a:lnTo>
                    <a:pt x="5375" y="2567"/>
                  </a:lnTo>
                  <a:lnTo>
                    <a:pt x="5364" y="2531"/>
                  </a:lnTo>
                  <a:lnTo>
                    <a:pt x="5352" y="2496"/>
                  </a:lnTo>
                  <a:lnTo>
                    <a:pt x="5338" y="2463"/>
                  </a:lnTo>
                  <a:lnTo>
                    <a:pt x="5338" y="246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9846D"/>
                </a:gs>
                <a:gs pos="100000">
                  <a:srgbClr val="755D3E"/>
                </a:gs>
                <a:gs pos="40000">
                  <a:srgbClr val="B39375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  <a:effectLst>
              <a:innerShdw blurRad="111125" dist="50800" dir="2700000">
                <a:srgbClr val="000000">
                  <a:alpha val="50000"/>
                </a:srgb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9CAF5903-D6C0-8D9F-228D-02166796E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3513" y="2813050"/>
              <a:ext cx="4070350" cy="4044950"/>
            </a:xfrm>
            <a:custGeom>
              <a:avLst/>
              <a:gdLst/>
              <a:ahLst/>
              <a:cxnLst>
                <a:cxn ang="0">
                  <a:pos x="2794" y="1170"/>
                </a:cxn>
                <a:cxn ang="0">
                  <a:pos x="2622" y="1046"/>
                </a:cxn>
                <a:cxn ang="0">
                  <a:pos x="2358" y="893"/>
                </a:cxn>
                <a:cxn ang="0">
                  <a:pos x="2051" y="739"/>
                </a:cxn>
                <a:cxn ang="0">
                  <a:pos x="1717" y="589"/>
                </a:cxn>
                <a:cxn ang="0">
                  <a:pos x="1262" y="403"/>
                </a:cxn>
                <a:cxn ang="0">
                  <a:pos x="645" y="174"/>
                </a:cxn>
                <a:cxn ang="0">
                  <a:pos x="141" y="0"/>
                </a:cxn>
                <a:cxn ang="0">
                  <a:pos x="132" y="9"/>
                </a:cxn>
                <a:cxn ang="0">
                  <a:pos x="116" y="36"/>
                </a:cxn>
                <a:cxn ang="0">
                  <a:pos x="111" y="78"/>
                </a:cxn>
                <a:cxn ang="0">
                  <a:pos x="122" y="139"/>
                </a:cxn>
                <a:cxn ang="0">
                  <a:pos x="141" y="195"/>
                </a:cxn>
                <a:cxn ang="0">
                  <a:pos x="144" y="240"/>
                </a:cxn>
                <a:cxn ang="0">
                  <a:pos x="118" y="419"/>
                </a:cxn>
                <a:cxn ang="0">
                  <a:pos x="52" y="773"/>
                </a:cxn>
                <a:cxn ang="0">
                  <a:pos x="17" y="1041"/>
                </a:cxn>
                <a:cxn ang="0">
                  <a:pos x="0" y="1337"/>
                </a:cxn>
                <a:cxn ang="0">
                  <a:pos x="7" y="1597"/>
                </a:cxn>
                <a:cxn ang="0">
                  <a:pos x="23" y="1757"/>
                </a:cxn>
                <a:cxn ang="0">
                  <a:pos x="50" y="1921"/>
                </a:cxn>
                <a:cxn ang="0">
                  <a:pos x="92" y="2082"/>
                </a:cxn>
                <a:cxn ang="0">
                  <a:pos x="146" y="2244"/>
                </a:cxn>
                <a:cxn ang="0">
                  <a:pos x="215" y="2404"/>
                </a:cxn>
                <a:cxn ang="0">
                  <a:pos x="302" y="2560"/>
                </a:cxn>
                <a:cxn ang="0">
                  <a:pos x="407" y="2711"/>
                </a:cxn>
                <a:cxn ang="0">
                  <a:pos x="532" y="2857"/>
                </a:cxn>
                <a:cxn ang="0">
                  <a:pos x="674" y="3003"/>
                </a:cxn>
                <a:cxn ang="0">
                  <a:pos x="980" y="3330"/>
                </a:cxn>
                <a:cxn ang="0">
                  <a:pos x="1427" y="3812"/>
                </a:cxn>
                <a:cxn ang="0">
                  <a:pos x="1790" y="4175"/>
                </a:cxn>
                <a:cxn ang="0">
                  <a:pos x="1983" y="4347"/>
                </a:cxn>
                <a:cxn ang="0">
                  <a:pos x="2181" y="4510"/>
                </a:cxn>
                <a:cxn ang="0">
                  <a:pos x="2386" y="4660"/>
                </a:cxn>
                <a:cxn ang="0">
                  <a:pos x="2600" y="4792"/>
                </a:cxn>
                <a:cxn ang="0">
                  <a:pos x="2819" y="4905"/>
                </a:cxn>
                <a:cxn ang="0">
                  <a:pos x="3045" y="4993"/>
                </a:cxn>
                <a:cxn ang="0">
                  <a:pos x="3278" y="5058"/>
                </a:cxn>
                <a:cxn ang="0">
                  <a:pos x="3519" y="5091"/>
                </a:cxn>
                <a:cxn ang="0">
                  <a:pos x="3766" y="5093"/>
                </a:cxn>
                <a:cxn ang="0">
                  <a:pos x="4021" y="5058"/>
                </a:cxn>
                <a:cxn ang="0">
                  <a:pos x="4240" y="4999"/>
                </a:cxn>
                <a:cxn ang="0">
                  <a:pos x="4374" y="4950"/>
                </a:cxn>
                <a:cxn ang="0">
                  <a:pos x="4555" y="4868"/>
                </a:cxn>
                <a:cxn ang="0">
                  <a:pos x="4833" y="4707"/>
                </a:cxn>
                <a:cxn ang="0">
                  <a:pos x="5118" y="4496"/>
                </a:cxn>
                <a:cxn ang="0">
                  <a:pos x="5127" y="4399"/>
                </a:cxn>
                <a:cxn ang="0">
                  <a:pos x="5120" y="4248"/>
                </a:cxn>
                <a:cxn ang="0">
                  <a:pos x="5090" y="4088"/>
                </a:cxn>
                <a:cxn ang="0">
                  <a:pos x="5038" y="3921"/>
                </a:cxn>
                <a:cxn ang="0">
                  <a:pos x="4967" y="3749"/>
                </a:cxn>
                <a:cxn ang="0">
                  <a:pos x="4878" y="3572"/>
                </a:cxn>
                <a:cxn ang="0">
                  <a:pos x="4776" y="3391"/>
                </a:cxn>
                <a:cxn ang="0">
                  <a:pos x="4617" y="3148"/>
                </a:cxn>
                <a:cxn ang="0">
                  <a:pos x="4348" y="2783"/>
                </a:cxn>
                <a:cxn ang="0">
                  <a:pos x="4053" y="2428"/>
                </a:cxn>
                <a:cxn ang="0">
                  <a:pos x="3749" y="2093"/>
                </a:cxn>
                <a:cxn ang="0">
                  <a:pos x="3451" y="1787"/>
                </a:cxn>
                <a:cxn ang="0">
                  <a:pos x="3097" y="1444"/>
                </a:cxn>
                <a:cxn ang="0">
                  <a:pos x="2824" y="1194"/>
                </a:cxn>
              </a:cxnLst>
              <a:rect l="0" t="0" r="r" b="b"/>
              <a:pathLst>
                <a:path w="5127" h="5096">
                  <a:moveTo>
                    <a:pt x="2824" y="1194"/>
                  </a:moveTo>
                  <a:lnTo>
                    <a:pt x="2824" y="1194"/>
                  </a:lnTo>
                  <a:lnTo>
                    <a:pt x="2794" y="1170"/>
                  </a:lnTo>
                  <a:lnTo>
                    <a:pt x="2765" y="1145"/>
                  </a:lnTo>
                  <a:lnTo>
                    <a:pt x="2697" y="1097"/>
                  </a:lnTo>
                  <a:lnTo>
                    <a:pt x="2622" y="1046"/>
                  </a:lnTo>
                  <a:lnTo>
                    <a:pt x="2541" y="994"/>
                  </a:lnTo>
                  <a:lnTo>
                    <a:pt x="2452" y="944"/>
                  </a:lnTo>
                  <a:lnTo>
                    <a:pt x="2358" y="893"/>
                  </a:lnTo>
                  <a:lnTo>
                    <a:pt x="2261" y="841"/>
                  </a:lnTo>
                  <a:lnTo>
                    <a:pt x="2157" y="791"/>
                  </a:lnTo>
                  <a:lnTo>
                    <a:pt x="2051" y="739"/>
                  </a:lnTo>
                  <a:lnTo>
                    <a:pt x="1941" y="688"/>
                  </a:lnTo>
                  <a:lnTo>
                    <a:pt x="1830" y="640"/>
                  </a:lnTo>
                  <a:lnTo>
                    <a:pt x="1717" y="589"/>
                  </a:lnTo>
                  <a:lnTo>
                    <a:pt x="1604" y="542"/>
                  </a:lnTo>
                  <a:lnTo>
                    <a:pt x="1489" y="494"/>
                  </a:lnTo>
                  <a:lnTo>
                    <a:pt x="1262" y="403"/>
                  </a:lnTo>
                  <a:lnTo>
                    <a:pt x="1043" y="320"/>
                  </a:lnTo>
                  <a:lnTo>
                    <a:pt x="836" y="242"/>
                  </a:lnTo>
                  <a:lnTo>
                    <a:pt x="645" y="174"/>
                  </a:lnTo>
                  <a:lnTo>
                    <a:pt x="478" y="115"/>
                  </a:lnTo>
                  <a:lnTo>
                    <a:pt x="231" y="31"/>
                  </a:lnTo>
                  <a:lnTo>
                    <a:pt x="141" y="0"/>
                  </a:lnTo>
                  <a:lnTo>
                    <a:pt x="141" y="0"/>
                  </a:lnTo>
                  <a:lnTo>
                    <a:pt x="137" y="2"/>
                  </a:lnTo>
                  <a:lnTo>
                    <a:pt x="132" y="9"/>
                  </a:lnTo>
                  <a:lnTo>
                    <a:pt x="123" y="19"/>
                  </a:lnTo>
                  <a:lnTo>
                    <a:pt x="120" y="28"/>
                  </a:lnTo>
                  <a:lnTo>
                    <a:pt x="116" y="36"/>
                  </a:lnTo>
                  <a:lnTo>
                    <a:pt x="113" y="49"/>
                  </a:lnTo>
                  <a:lnTo>
                    <a:pt x="113" y="63"/>
                  </a:lnTo>
                  <a:lnTo>
                    <a:pt x="111" y="78"/>
                  </a:lnTo>
                  <a:lnTo>
                    <a:pt x="113" y="96"/>
                  </a:lnTo>
                  <a:lnTo>
                    <a:pt x="116" y="116"/>
                  </a:lnTo>
                  <a:lnTo>
                    <a:pt x="122" y="139"/>
                  </a:lnTo>
                  <a:lnTo>
                    <a:pt x="130" y="165"/>
                  </a:lnTo>
                  <a:lnTo>
                    <a:pt x="141" y="195"/>
                  </a:lnTo>
                  <a:lnTo>
                    <a:pt x="141" y="195"/>
                  </a:lnTo>
                  <a:lnTo>
                    <a:pt x="142" y="203"/>
                  </a:lnTo>
                  <a:lnTo>
                    <a:pt x="144" y="214"/>
                  </a:lnTo>
                  <a:lnTo>
                    <a:pt x="144" y="240"/>
                  </a:lnTo>
                  <a:lnTo>
                    <a:pt x="142" y="275"/>
                  </a:lnTo>
                  <a:lnTo>
                    <a:pt x="135" y="316"/>
                  </a:lnTo>
                  <a:lnTo>
                    <a:pt x="118" y="419"/>
                  </a:lnTo>
                  <a:lnTo>
                    <a:pt x="94" y="546"/>
                  </a:lnTo>
                  <a:lnTo>
                    <a:pt x="66" y="693"/>
                  </a:lnTo>
                  <a:lnTo>
                    <a:pt x="52" y="773"/>
                  </a:lnTo>
                  <a:lnTo>
                    <a:pt x="40" y="859"/>
                  </a:lnTo>
                  <a:lnTo>
                    <a:pt x="28" y="947"/>
                  </a:lnTo>
                  <a:lnTo>
                    <a:pt x="17" y="1041"/>
                  </a:lnTo>
                  <a:lnTo>
                    <a:pt x="9" y="1137"/>
                  </a:lnTo>
                  <a:lnTo>
                    <a:pt x="3" y="1236"/>
                  </a:lnTo>
                  <a:lnTo>
                    <a:pt x="0" y="1337"/>
                  </a:lnTo>
                  <a:lnTo>
                    <a:pt x="0" y="1439"/>
                  </a:lnTo>
                  <a:lnTo>
                    <a:pt x="3" y="1543"/>
                  </a:lnTo>
                  <a:lnTo>
                    <a:pt x="7" y="1597"/>
                  </a:lnTo>
                  <a:lnTo>
                    <a:pt x="10" y="1649"/>
                  </a:lnTo>
                  <a:lnTo>
                    <a:pt x="17" y="1703"/>
                  </a:lnTo>
                  <a:lnTo>
                    <a:pt x="23" y="1757"/>
                  </a:lnTo>
                  <a:lnTo>
                    <a:pt x="31" y="1811"/>
                  </a:lnTo>
                  <a:lnTo>
                    <a:pt x="40" y="1865"/>
                  </a:lnTo>
                  <a:lnTo>
                    <a:pt x="50" y="1921"/>
                  </a:lnTo>
                  <a:lnTo>
                    <a:pt x="62" y="1974"/>
                  </a:lnTo>
                  <a:lnTo>
                    <a:pt x="76" y="2028"/>
                  </a:lnTo>
                  <a:lnTo>
                    <a:pt x="92" y="2082"/>
                  </a:lnTo>
                  <a:lnTo>
                    <a:pt x="108" y="2136"/>
                  </a:lnTo>
                  <a:lnTo>
                    <a:pt x="125" y="2190"/>
                  </a:lnTo>
                  <a:lnTo>
                    <a:pt x="146" y="2244"/>
                  </a:lnTo>
                  <a:lnTo>
                    <a:pt x="167" y="2298"/>
                  </a:lnTo>
                  <a:lnTo>
                    <a:pt x="189" y="2350"/>
                  </a:lnTo>
                  <a:lnTo>
                    <a:pt x="215" y="2404"/>
                  </a:lnTo>
                  <a:lnTo>
                    <a:pt x="241" y="2456"/>
                  </a:lnTo>
                  <a:lnTo>
                    <a:pt x="271" y="2508"/>
                  </a:lnTo>
                  <a:lnTo>
                    <a:pt x="302" y="2560"/>
                  </a:lnTo>
                  <a:lnTo>
                    <a:pt x="335" y="2611"/>
                  </a:lnTo>
                  <a:lnTo>
                    <a:pt x="370" y="2661"/>
                  </a:lnTo>
                  <a:lnTo>
                    <a:pt x="407" y="2711"/>
                  </a:lnTo>
                  <a:lnTo>
                    <a:pt x="447" y="2762"/>
                  </a:lnTo>
                  <a:lnTo>
                    <a:pt x="488" y="2810"/>
                  </a:lnTo>
                  <a:lnTo>
                    <a:pt x="532" y="2857"/>
                  </a:lnTo>
                  <a:lnTo>
                    <a:pt x="579" y="2906"/>
                  </a:lnTo>
                  <a:lnTo>
                    <a:pt x="579" y="2906"/>
                  </a:lnTo>
                  <a:lnTo>
                    <a:pt x="674" y="3003"/>
                  </a:lnTo>
                  <a:lnTo>
                    <a:pt x="773" y="3106"/>
                  </a:lnTo>
                  <a:lnTo>
                    <a:pt x="876" y="3215"/>
                  </a:lnTo>
                  <a:lnTo>
                    <a:pt x="980" y="3330"/>
                  </a:lnTo>
                  <a:lnTo>
                    <a:pt x="1197" y="3568"/>
                  </a:lnTo>
                  <a:lnTo>
                    <a:pt x="1310" y="3690"/>
                  </a:lnTo>
                  <a:lnTo>
                    <a:pt x="1427" y="3812"/>
                  </a:lnTo>
                  <a:lnTo>
                    <a:pt x="1545" y="3935"/>
                  </a:lnTo>
                  <a:lnTo>
                    <a:pt x="1667" y="4055"/>
                  </a:lnTo>
                  <a:lnTo>
                    <a:pt x="1790" y="4175"/>
                  </a:lnTo>
                  <a:lnTo>
                    <a:pt x="1854" y="4234"/>
                  </a:lnTo>
                  <a:lnTo>
                    <a:pt x="1919" y="4291"/>
                  </a:lnTo>
                  <a:lnTo>
                    <a:pt x="1983" y="4347"/>
                  </a:lnTo>
                  <a:lnTo>
                    <a:pt x="2049" y="4403"/>
                  </a:lnTo>
                  <a:lnTo>
                    <a:pt x="2115" y="4456"/>
                  </a:lnTo>
                  <a:lnTo>
                    <a:pt x="2181" y="4510"/>
                  </a:lnTo>
                  <a:lnTo>
                    <a:pt x="2249" y="4561"/>
                  </a:lnTo>
                  <a:lnTo>
                    <a:pt x="2318" y="4611"/>
                  </a:lnTo>
                  <a:lnTo>
                    <a:pt x="2386" y="4660"/>
                  </a:lnTo>
                  <a:lnTo>
                    <a:pt x="2457" y="4705"/>
                  </a:lnTo>
                  <a:lnTo>
                    <a:pt x="2527" y="4750"/>
                  </a:lnTo>
                  <a:lnTo>
                    <a:pt x="2600" y="4792"/>
                  </a:lnTo>
                  <a:lnTo>
                    <a:pt x="2671" y="4832"/>
                  </a:lnTo>
                  <a:lnTo>
                    <a:pt x="2744" y="4868"/>
                  </a:lnTo>
                  <a:lnTo>
                    <a:pt x="2819" y="4905"/>
                  </a:lnTo>
                  <a:lnTo>
                    <a:pt x="2893" y="4936"/>
                  </a:lnTo>
                  <a:lnTo>
                    <a:pt x="2968" y="4967"/>
                  </a:lnTo>
                  <a:lnTo>
                    <a:pt x="3045" y="4993"/>
                  </a:lnTo>
                  <a:lnTo>
                    <a:pt x="3121" y="5018"/>
                  </a:lnTo>
                  <a:lnTo>
                    <a:pt x="3199" y="5039"/>
                  </a:lnTo>
                  <a:lnTo>
                    <a:pt x="3278" y="5058"/>
                  </a:lnTo>
                  <a:lnTo>
                    <a:pt x="3357" y="5072"/>
                  </a:lnTo>
                  <a:lnTo>
                    <a:pt x="3437" y="5084"/>
                  </a:lnTo>
                  <a:lnTo>
                    <a:pt x="3519" y="5091"/>
                  </a:lnTo>
                  <a:lnTo>
                    <a:pt x="3601" y="5096"/>
                  </a:lnTo>
                  <a:lnTo>
                    <a:pt x="3682" y="5096"/>
                  </a:lnTo>
                  <a:lnTo>
                    <a:pt x="3766" y="5093"/>
                  </a:lnTo>
                  <a:lnTo>
                    <a:pt x="3851" y="5086"/>
                  </a:lnTo>
                  <a:lnTo>
                    <a:pt x="3936" y="5073"/>
                  </a:lnTo>
                  <a:lnTo>
                    <a:pt x="4021" y="5058"/>
                  </a:lnTo>
                  <a:lnTo>
                    <a:pt x="4108" y="5039"/>
                  </a:lnTo>
                  <a:lnTo>
                    <a:pt x="4195" y="5013"/>
                  </a:lnTo>
                  <a:lnTo>
                    <a:pt x="4240" y="4999"/>
                  </a:lnTo>
                  <a:lnTo>
                    <a:pt x="4284" y="4985"/>
                  </a:lnTo>
                  <a:lnTo>
                    <a:pt x="4329" y="4967"/>
                  </a:lnTo>
                  <a:lnTo>
                    <a:pt x="4374" y="4950"/>
                  </a:lnTo>
                  <a:lnTo>
                    <a:pt x="4418" y="4931"/>
                  </a:lnTo>
                  <a:lnTo>
                    <a:pt x="4463" y="4912"/>
                  </a:lnTo>
                  <a:lnTo>
                    <a:pt x="4555" y="4868"/>
                  </a:lnTo>
                  <a:lnTo>
                    <a:pt x="4645" y="4820"/>
                  </a:lnTo>
                  <a:lnTo>
                    <a:pt x="4739" y="4766"/>
                  </a:lnTo>
                  <a:lnTo>
                    <a:pt x="4833" y="4707"/>
                  </a:lnTo>
                  <a:lnTo>
                    <a:pt x="4927" y="4642"/>
                  </a:lnTo>
                  <a:lnTo>
                    <a:pt x="5022" y="4571"/>
                  </a:lnTo>
                  <a:lnTo>
                    <a:pt x="5118" y="4496"/>
                  </a:lnTo>
                  <a:lnTo>
                    <a:pt x="5118" y="4496"/>
                  </a:lnTo>
                  <a:lnTo>
                    <a:pt x="5123" y="4448"/>
                  </a:lnTo>
                  <a:lnTo>
                    <a:pt x="5127" y="4399"/>
                  </a:lnTo>
                  <a:lnTo>
                    <a:pt x="5127" y="4350"/>
                  </a:lnTo>
                  <a:lnTo>
                    <a:pt x="5125" y="4300"/>
                  </a:lnTo>
                  <a:lnTo>
                    <a:pt x="5120" y="4248"/>
                  </a:lnTo>
                  <a:lnTo>
                    <a:pt x="5113" y="4196"/>
                  </a:lnTo>
                  <a:lnTo>
                    <a:pt x="5102" y="4142"/>
                  </a:lnTo>
                  <a:lnTo>
                    <a:pt x="5090" y="4088"/>
                  </a:lnTo>
                  <a:lnTo>
                    <a:pt x="5074" y="4032"/>
                  </a:lnTo>
                  <a:lnTo>
                    <a:pt x="5057" y="3977"/>
                  </a:lnTo>
                  <a:lnTo>
                    <a:pt x="5038" y="3921"/>
                  </a:lnTo>
                  <a:lnTo>
                    <a:pt x="5015" y="3864"/>
                  </a:lnTo>
                  <a:lnTo>
                    <a:pt x="4993" y="3806"/>
                  </a:lnTo>
                  <a:lnTo>
                    <a:pt x="4967" y="3749"/>
                  </a:lnTo>
                  <a:lnTo>
                    <a:pt x="4939" y="3690"/>
                  </a:lnTo>
                  <a:lnTo>
                    <a:pt x="4909" y="3631"/>
                  </a:lnTo>
                  <a:lnTo>
                    <a:pt x="4878" y="3572"/>
                  </a:lnTo>
                  <a:lnTo>
                    <a:pt x="4845" y="3511"/>
                  </a:lnTo>
                  <a:lnTo>
                    <a:pt x="4810" y="3452"/>
                  </a:lnTo>
                  <a:lnTo>
                    <a:pt x="4776" y="3391"/>
                  </a:lnTo>
                  <a:lnTo>
                    <a:pt x="4737" y="3330"/>
                  </a:lnTo>
                  <a:lnTo>
                    <a:pt x="4699" y="3269"/>
                  </a:lnTo>
                  <a:lnTo>
                    <a:pt x="4617" y="3148"/>
                  </a:lnTo>
                  <a:lnTo>
                    <a:pt x="4531" y="3026"/>
                  </a:lnTo>
                  <a:lnTo>
                    <a:pt x="4440" y="2904"/>
                  </a:lnTo>
                  <a:lnTo>
                    <a:pt x="4348" y="2783"/>
                  </a:lnTo>
                  <a:lnTo>
                    <a:pt x="4251" y="2664"/>
                  </a:lnTo>
                  <a:lnTo>
                    <a:pt x="4152" y="2544"/>
                  </a:lnTo>
                  <a:lnTo>
                    <a:pt x="4053" y="2428"/>
                  </a:lnTo>
                  <a:lnTo>
                    <a:pt x="3952" y="2313"/>
                  </a:lnTo>
                  <a:lnTo>
                    <a:pt x="3849" y="2202"/>
                  </a:lnTo>
                  <a:lnTo>
                    <a:pt x="3749" y="2093"/>
                  </a:lnTo>
                  <a:lnTo>
                    <a:pt x="3648" y="1988"/>
                  </a:lnTo>
                  <a:lnTo>
                    <a:pt x="3549" y="1886"/>
                  </a:lnTo>
                  <a:lnTo>
                    <a:pt x="3451" y="1787"/>
                  </a:lnTo>
                  <a:lnTo>
                    <a:pt x="3357" y="1695"/>
                  </a:lnTo>
                  <a:lnTo>
                    <a:pt x="3267" y="1606"/>
                  </a:lnTo>
                  <a:lnTo>
                    <a:pt x="3097" y="1444"/>
                  </a:lnTo>
                  <a:lnTo>
                    <a:pt x="2947" y="1305"/>
                  </a:lnTo>
                  <a:lnTo>
                    <a:pt x="2824" y="1194"/>
                  </a:lnTo>
                  <a:lnTo>
                    <a:pt x="2824" y="119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9846D"/>
                </a:gs>
                <a:gs pos="100000">
                  <a:srgbClr val="755D3E"/>
                </a:gs>
                <a:gs pos="40000">
                  <a:srgbClr val="B39375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  <a:effectLst>
              <a:innerShdw blurRad="111125" dist="50800" dir="2700000">
                <a:srgbClr val="000000">
                  <a:alpha val="50000"/>
                </a:srgb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5" name="Oval 194">
            <a:extLst>
              <a:ext uri="{FF2B5EF4-FFF2-40B4-BE49-F238E27FC236}">
                <a16:creationId xmlns:a16="http://schemas.microsoft.com/office/drawing/2014/main" id="{AEADF116-A789-8950-5880-EC729347F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77037" y="-165770"/>
            <a:ext cx="2645895" cy="2344212"/>
          </a:xfrm>
          <a:prstGeom prst="ellipse">
            <a:avLst/>
          </a:prstGeom>
          <a:gradFill flip="none" rotWithShape="1">
            <a:gsLst>
              <a:gs pos="49000">
                <a:srgbClr val="FFFFFF"/>
              </a:gs>
              <a:gs pos="100000">
                <a:srgbClr val="F4C123"/>
              </a:gs>
              <a:gs pos="69000">
                <a:srgbClr val="FFFB2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317500">
              <a:srgbClr val="FFFF00">
                <a:alpha val="50000"/>
              </a:srgbClr>
            </a:glow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91440" rtlCol="0" anchor="ctr" anchorCtr="1"/>
          <a:lstStyle/>
          <a:p>
            <a:pPr algn="ctr">
              <a:lnSpc>
                <a:spcPct val="85000"/>
              </a:lnSpc>
            </a:pPr>
            <a:endParaRPr lang="en-US" sz="3600" dirty="0">
              <a:solidFill>
                <a:srgbClr val="696400"/>
              </a:solidFill>
              <a:latin typeface="Arial Narrow"/>
              <a:cs typeface="Arial Narrow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21FB93F6-83BC-186E-88BE-AED9B588F56F}"/>
              </a:ext>
            </a:extLst>
          </p:cNvPr>
          <p:cNvSpPr txBox="1"/>
          <p:nvPr/>
        </p:nvSpPr>
        <p:spPr>
          <a:xfrm>
            <a:off x="723541" y="524269"/>
            <a:ext cx="8415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4000" dirty="0">
                <a:solidFill>
                  <a:schemeClr val="bg1"/>
                </a:solidFill>
              </a:rPr>
              <a:t>Karakteristike okruženja koje utiču na rast i razvoj biljke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E02F850-3792-1D43-EADE-2570CEDA4549}"/>
              </a:ext>
            </a:extLst>
          </p:cNvPr>
          <p:cNvSpPr txBox="1"/>
          <p:nvPr/>
        </p:nvSpPr>
        <p:spPr>
          <a:xfrm>
            <a:off x="711707" y="1828082"/>
            <a:ext cx="458863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500" dirty="0">
                <a:solidFill>
                  <a:schemeClr val="bg1"/>
                </a:solidFill>
              </a:rPr>
              <a:t>Voda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500" dirty="0">
                <a:solidFill>
                  <a:schemeClr val="bg1"/>
                </a:solidFill>
              </a:rPr>
              <a:t>Sunčeva svetlost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500" dirty="0">
                <a:solidFill>
                  <a:schemeClr val="bg1"/>
                </a:solidFill>
              </a:rPr>
              <a:t>Temperatura</a:t>
            </a:r>
            <a:endParaRPr lang="en-GB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189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90D0-4006-CE88-7DA6-774774A4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Koji je </a:t>
            </a:r>
            <a:r>
              <a:rPr lang="en-GB" dirty="0" err="1"/>
              <a:t>cilj</a:t>
            </a:r>
            <a:r>
              <a:rPr lang="en-GB" dirty="0"/>
              <a:t> </a:t>
            </a:r>
            <a:r>
              <a:rPr lang="en-GB" dirty="0" err="1"/>
              <a:t>diplomskog</a:t>
            </a:r>
            <a:r>
              <a:rPr lang="en-GB" dirty="0"/>
              <a:t> </a:t>
            </a:r>
            <a:r>
              <a:rPr lang="en-GB" dirty="0" err="1"/>
              <a:t>rada</a:t>
            </a:r>
            <a:r>
              <a:rPr lang="en-GB" dirty="0"/>
              <a:t>?</a:t>
            </a:r>
          </a:p>
        </p:txBody>
      </p:sp>
      <p:pic>
        <p:nvPicPr>
          <p:cNvPr id="5" name="Picture 4" descr="&#10;">
            <a:extLst>
              <a:ext uri="{FF2B5EF4-FFF2-40B4-BE49-F238E27FC236}">
                <a16:creationId xmlns:a16="http://schemas.microsoft.com/office/drawing/2014/main" id="{ABF99C21-B298-ADB2-5B61-FBA7EF477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50254" y="2014194"/>
            <a:ext cx="3691492" cy="3691492"/>
          </a:xfrm>
          <a:prstGeom prst="rect">
            <a:avLst/>
          </a:prstGeom>
        </p:spPr>
      </p:pic>
      <p:pic>
        <p:nvPicPr>
          <p:cNvPr id="8" name="Picture 7" descr="A close up of a cell phone&#10;&#10;Description automatically generated with low confidence">
            <a:extLst>
              <a:ext uri="{FF2B5EF4-FFF2-40B4-BE49-F238E27FC236}">
                <a16:creationId xmlns:a16="http://schemas.microsoft.com/office/drawing/2014/main" id="{8D30A44B-BB68-6AB7-D958-2D6286CD7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80722">
            <a:off x="6975105" y="3303185"/>
            <a:ext cx="1480998" cy="30812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BAA416C-EA10-FA97-0DA1-59026F1EB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9267967">
            <a:off x="5188788" y="3907484"/>
            <a:ext cx="2028412" cy="16511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E9F2B0-FE73-FA9E-298D-AE5FF2380331}"/>
              </a:ext>
            </a:extLst>
          </p:cNvPr>
          <p:cNvSpPr txBox="1"/>
          <p:nvPr/>
        </p:nvSpPr>
        <p:spPr>
          <a:xfrm>
            <a:off x="3714750" y="5367337"/>
            <a:ext cx="4762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402939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90D0-4006-CE88-7DA6-774774A4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Koji je </a:t>
            </a:r>
            <a:r>
              <a:rPr lang="en-GB" dirty="0" err="1"/>
              <a:t>cilj</a:t>
            </a:r>
            <a:r>
              <a:rPr lang="en-GB" dirty="0"/>
              <a:t> </a:t>
            </a:r>
            <a:r>
              <a:rPr lang="en-GB" dirty="0" err="1"/>
              <a:t>diplomskog</a:t>
            </a:r>
            <a:r>
              <a:rPr lang="en-GB" dirty="0"/>
              <a:t> </a:t>
            </a:r>
            <a:r>
              <a:rPr lang="en-GB" dirty="0" err="1"/>
              <a:t>rada</a:t>
            </a:r>
            <a:r>
              <a:rPr lang="en-GB" dirty="0"/>
              <a:t>?</a:t>
            </a:r>
          </a:p>
        </p:txBody>
      </p:sp>
      <p:pic>
        <p:nvPicPr>
          <p:cNvPr id="5" name="Picture 4" descr="&#10;">
            <a:extLst>
              <a:ext uri="{FF2B5EF4-FFF2-40B4-BE49-F238E27FC236}">
                <a16:creationId xmlns:a16="http://schemas.microsoft.com/office/drawing/2014/main" id="{ABF99C21-B298-ADB2-5B61-FBA7EF477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50254" y="2014194"/>
            <a:ext cx="3691492" cy="3691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30A44B-BB68-6AB7-D958-2D6286CD7B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" r="254"/>
          <a:stretch/>
        </p:blipFill>
        <p:spPr>
          <a:xfrm rot="980722">
            <a:off x="6975105" y="3303185"/>
            <a:ext cx="1480998" cy="30812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44A148F-37B2-2F46-F0DF-28FA73918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9267967">
            <a:off x="4962645" y="4625239"/>
            <a:ext cx="2028412" cy="16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2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90D0-4006-CE88-7DA6-774774A4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Koji je </a:t>
            </a:r>
            <a:r>
              <a:rPr lang="en-GB" dirty="0" err="1"/>
              <a:t>cilj</a:t>
            </a:r>
            <a:r>
              <a:rPr lang="en-GB" dirty="0"/>
              <a:t> </a:t>
            </a:r>
            <a:r>
              <a:rPr lang="en-GB" dirty="0" err="1"/>
              <a:t>diplomskog</a:t>
            </a:r>
            <a:r>
              <a:rPr lang="en-GB" dirty="0"/>
              <a:t> </a:t>
            </a:r>
            <a:r>
              <a:rPr lang="en-GB" dirty="0" err="1"/>
              <a:t>rada</a:t>
            </a:r>
            <a:r>
              <a:rPr lang="en-GB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30A44B-BB68-6AB7-D958-2D6286CD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" r="254"/>
          <a:stretch/>
        </p:blipFill>
        <p:spPr>
          <a:xfrm>
            <a:off x="5066971" y="1753325"/>
            <a:ext cx="2187368" cy="45508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FF83332-EAEF-F00A-2E74-C8697C7E4440}"/>
              </a:ext>
            </a:extLst>
          </p:cNvPr>
          <p:cNvSpPr/>
          <p:nvPr/>
        </p:nvSpPr>
        <p:spPr>
          <a:xfrm>
            <a:off x="5514109" y="5172364"/>
            <a:ext cx="1293091" cy="489527"/>
          </a:xfrm>
          <a:custGeom>
            <a:avLst/>
            <a:gdLst>
              <a:gd name="connsiteX0" fmla="*/ 0 w 1293091"/>
              <a:gd name="connsiteY0" fmla="*/ 244764 h 489527"/>
              <a:gd name="connsiteX1" fmla="*/ 646546 w 1293091"/>
              <a:gd name="connsiteY1" fmla="*/ 0 h 489527"/>
              <a:gd name="connsiteX2" fmla="*/ 1293092 w 1293091"/>
              <a:gd name="connsiteY2" fmla="*/ 244764 h 489527"/>
              <a:gd name="connsiteX3" fmla="*/ 646546 w 1293091"/>
              <a:gd name="connsiteY3" fmla="*/ 489528 h 489527"/>
              <a:gd name="connsiteX4" fmla="*/ 0 w 1293091"/>
              <a:gd name="connsiteY4" fmla="*/ 244764 h 48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3091" h="489527" extrusionOk="0">
                <a:moveTo>
                  <a:pt x="0" y="244764"/>
                </a:moveTo>
                <a:cubicBezTo>
                  <a:pt x="-980" y="116625"/>
                  <a:pt x="303634" y="13491"/>
                  <a:pt x="646546" y="0"/>
                </a:cubicBezTo>
                <a:cubicBezTo>
                  <a:pt x="1021184" y="-34781"/>
                  <a:pt x="1286480" y="123136"/>
                  <a:pt x="1293092" y="244764"/>
                </a:cubicBezTo>
                <a:cubicBezTo>
                  <a:pt x="1299815" y="393941"/>
                  <a:pt x="1004638" y="559046"/>
                  <a:pt x="646546" y="489528"/>
                </a:cubicBezTo>
                <a:cubicBezTo>
                  <a:pt x="270375" y="485353"/>
                  <a:pt x="-5248" y="375915"/>
                  <a:pt x="0" y="244764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3739277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CFD8BF7-EEDB-DAD4-FD23-0F63C02E6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7097653">
            <a:off x="6687271" y="3796391"/>
            <a:ext cx="2028412" cy="16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1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90D0-4006-CE88-7DA6-774774A4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Koji je </a:t>
            </a:r>
            <a:r>
              <a:rPr lang="en-GB" dirty="0" err="1"/>
              <a:t>cilj</a:t>
            </a:r>
            <a:r>
              <a:rPr lang="en-GB" dirty="0"/>
              <a:t> </a:t>
            </a:r>
            <a:r>
              <a:rPr lang="en-GB" dirty="0" err="1"/>
              <a:t>diplomskog</a:t>
            </a:r>
            <a:r>
              <a:rPr lang="en-GB" dirty="0"/>
              <a:t> </a:t>
            </a:r>
            <a:r>
              <a:rPr lang="en-GB" dirty="0" err="1"/>
              <a:t>rada</a:t>
            </a:r>
            <a:r>
              <a:rPr lang="en-GB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30A44B-BB68-6AB7-D958-2D6286CD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7" r="2317"/>
          <a:stretch/>
        </p:blipFill>
        <p:spPr>
          <a:xfrm>
            <a:off x="5066970" y="1753325"/>
            <a:ext cx="2187368" cy="45508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FF83332-EAEF-F00A-2E74-C8697C7E4440}"/>
              </a:ext>
            </a:extLst>
          </p:cNvPr>
          <p:cNvSpPr/>
          <p:nvPr/>
        </p:nvSpPr>
        <p:spPr>
          <a:xfrm>
            <a:off x="6096000" y="5860026"/>
            <a:ext cx="1002890" cy="355380"/>
          </a:xfrm>
          <a:custGeom>
            <a:avLst/>
            <a:gdLst>
              <a:gd name="connsiteX0" fmla="*/ 0 w 1002890"/>
              <a:gd name="connsiteY0" fmla="*/ 177690 h 355380"/>
              <a:gd name="connsiteX1" fmla="*/ 501445 w 1002890"/>
              <a:gd name="connsiteY1" fmla="*/ 0 h 355380"/>
              <a:gd name="connsiteX2" fmla="*/ 1002890 w 1002890"/>
              <a:gd name="connsiteY2" fmla="*/ 177690 h 355380"/>
              <a:gd name="connsiteX3" fmla="*/ 501445 w 1002890"/>
              <a:gd name="connsiteY3" fmla="*/ 355380 h 355380"/>
              <a:gd name="connsiteX4" fmla="*/ 0 w 1002890"/>
              <a:gd name="connsiteY4" fmla="*/ 177690 h 35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0" h="355380" extrusionOk="0">
                <a:moveTo>
                  <a:pt x="0" y="177690"/>
                </a:moveTo>
                <a:cubicBezTo>
                  <a:pt x="-2509" y="97572"/>
                  <a:pt x="261811" y="35532"/>
                  <a:pt x="501445" y="0"/>
                </a:cubicBezTo>
                <a:cubicBezTo>
                  <a:pt x="789839" y="-22686"/>
                  <a:pt x="1001043" y="83341"/>
                  <a:pt x="1002890" y="177690"/>
                </a:cubicBezTo>
                <a:cubicBezTo>
                  <a:pt x="1023338" y="318397"/>
                  <a:pt x="778724" y="378618"/>
                  <a:pt x="501445" y="355380"/>
                </a:cubicBezTo>
                <a:cubicBezTo>
                  <a:pt x="207655" y="351696"/>
                  <a:pt x="-21349" y="259440"/>
                  <a:pt x="0" y="17769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3739277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4D4BC3F-EC63-75F9-9A53-3EE49FF1E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6715733">
            <a:off x="6702956" y="4263640"/>
            <a:ext cx="2028412" cy="16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90D0-4006-CE88-7DA6-774774A4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Koji je </a:t>
            </a:r>
            <a:r>
              <a:rPr lang="en-GB" dirty="0" err="1"/>
              <a:t>cilj</a:t>
            </a:r>
            <a:r>
              <a:rPr lang="en-GB" dirty="0"/>
              <a:t> </a:t>
            </a:r>
            <a:r>
              <a:rPr lang="en-GB" dirty="0" err="1"/>
              <a:t>diplomskog</a:t>
            </a:r>
            <a:r>
              <a:rPr lang="en-GB" dirty="0"/>
              <a:t> </a:t>
            </a:r>
            <a:r>
              <a:rPr lang="en-GB" dirty="0" err="1"/>
              <a:t>rada</a:t>
            </a:r>
            <a:r>
              <a:rPr lang="en-GB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30A44B-BB68-6AB7-D958-2D6286CD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4" r="2314"/>
          <a:stretch/>
        </p:blipFill>
        <p:spPr>
          <a:xfrm>
            <a:off x="5066970" y="1753325"/>
            <a:ext cx="2187368" cy="45508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80763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949939-2C9E-4399-80BE-3FEFB064CF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FC83A0-AB98-4659-ACD5-D2185007C70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2B7C465-BD8F-4B6A-8925-267AB00CDB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303</TotalTime>
  <Words>249</Words>
  <Application>Microsoft Office PowerPoint</Application>
  <PresentationFormat>Widescreen</PresentationFormat>
  <Paragraphs>66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Narrow</vt:lpstr>
      <vt:lpstr>Calibri</vt:lpstr>
      <vt:lpstr>Century Gothic</vt:lpstr>
      <vt:lpstr>Segoe UI Black</vt:lpstr>
      <vt:lpstr>Savon</vt:lpstr>
      <vt:lpstr>REALIZACIJA SISTEMA ZA AUTOMATIZOVANO UZGAJANJE BILJAKA</vt:lpstr>
      <vt:lpstr>PowerPoint Presentation</vt:lpstr>
      <vt:lpstr>MOTIVI IZRADE  RADA</vt:lpstr>
      <vt:lpstr>PowerPoint Presentation</vt:lpstr>
      <vt:lpstr>Koji je cilj diplomskog rada?</vt:lpstr>
      <vt:lpstr>Koji je cilj diplomskog rada?</vt:lpstr>
      <vt:lpstr>Koji je cilj diplomskog rada?</vt:lpstr>
      <vt:lpstr>Koji je cilj diplomskog rada?</vt:lpstr>
      <vt:lpstr>Koji je cilj diplomskog rada?</vt:lpstr>
      <vt:lpstr>Koji je cilj diplomskog rada?</vt:lpstr>
      <vt:lpstr>Koji je cilj diplomskog rada?</vt:lpstr>
      <vt:lpstr>HARDVERSKE KOMPONENTE</vt:lpstr>
      <vt:lpstr>HARDVERSKE KOMPONENTE</vt:lpstr>
      <vt:lpstr>PowerPoint Presentation</vt:lpstr>
      <vt:lpstr>Opis softvera</vt:lpstr>
      <vt:lpstr>PowerPoint Presentation</vt:lpstr>
      <vt:lpstr>PowerPoint Presentation</vt:lpstr>
      <vt:lpstr>PowerPoint Presentation</vt:lpstr>
      <vt:lpstr>REZULTATI TESTIRANJA SENZORA DHT11 </vt:lpstr>
      <vt:lpstr>REZULTATI TESTIRANJA SENZORA VLAŽNOSTI ZEMLJIŠTA</vt:lpstr>
      <vt:lpstr>REZULTATI TESTIRANJA FOTOREZISTORA</vt:lpstr>
      <vt:lpstr>Ideje za dalja poboljšanja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REALIZACIJA SISTEMA ZA AUTOMATIZOVANO UZGAJANJE BILJAKA</dc:title>
  <dc:creator>Соња Грубор</dc:creator>
  <cp:lastModifiedBy>Соња Грубор</cp:lastModifiedBy>
  <cp:revision>4</cp:revision>
  <dcterms:created xsi:type="dcterms:W3CDTF">2022-09-28T21:03:37Z</dcterms:created>
  <dcterms:modified xsi:type="dcterms:W3CDTF">2022-09-29T23:02:33Z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